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67" r:id="rId2"/>
    <p:sldMasterId id="2147483879" r:id="rId3"/>
    <p:sldMasterId id="2147483892" r:id="rId4"/>
    <p:sldMasterId id="2147483905" r:id="rId5"/>
    <p:sldMasterId id="2147483942" r:id="rId6"/>
    <p:sldMasterId id="2147483955" r:id="rId7"/>
    <p:sldMasterId id="2147483968" r:id="rId8"/>
    <p:sldMasterId id="2147483980" r:id="rId9"/>
    <p:sldMasterId id="2147483992" r:id="rId10"/>
  </p:sldMasterIdLst>
  <p:notesMasterIdLst>
    <p:notesMasterId r:id="rId29"/>
  </p:notesMasterIdLst>
  <p:sldIdLst>
    <p:sldId id="342" r:id="rId11"/>
    <p:sldId id="365" r:id="rId12"/>
    <p:sldId id="341" r:id="rId13"/>
    <p:sldId id="350" r:id="rId14"/>
    <p:sldId id="352" r:id="rId15"/>
    <p:sldId id="356" r:id="rId16"/>
    <p:sldId id="359" r:id="rId17"/>
    <p:sldId id="366" r:id="rId18"/>
    <p:sldId id="357" r:id="rId19"/>
    <p:sldId id="351" r:id="rId20"/>
    <p:sldId id="343" r:id="rId21"/>
    <p:sldId id="344" r:id="rId22"/>
    <p:sldId id="345" r:id="rId23"/>
    <p:sldId id="360" r:id="rId24"/>
    <p:sldId id="361" r:id="rId25"/>
    <p:sldId id="347" r:id="rId26"/>
    <p:sldId id="349" r:id="rId27"/>
    <p:sldId id="367" r:id="rId28"/>
  </p:sldIdLst>
  <p:sldSz cx="12192000" cy="6858000"/>
  <p:notesSz cx="6888163" cy="10018713"/>
  <p:defaultTextStyle>
    <a:defPPr>
      <a:defRPr lang="ru-RU"/>
    </a:defPPr>
    <a:lvl1pPr mar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959"/>
    <a:srgbClr val="FF0000"/>
    <a:srgbClr val="F78A5F"/>
    <a:srgbClr val="000066"/>
    <a:srgbClr val="152543"/>
    <a:srgbClr val="BDBDBD"/>
    <a:srgbClr val="7A87B1"/>
    <a:srgbClr val="20377B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4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56C41-2885-4B43-B2DD-6C05868BA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C7DF33-B114-4BF4-8089-2719C0E86B86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взаимодействие экспертов и координаторов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AE8FF-CD49-4051-9C01-EA995FA3CF50}" type="parTrans" cxnId="{A2B32A32-9B34-4C80-8DF8-685A361BE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78979-EDA4-4581-82AA-4E8ABEDF0622}" type="sibTrans" cxnId="{A2B32A32-9B34-4C80-8DF8-685A361BE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DFAE5-EC85-416D-930A-26922E45CEB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качества управленческих механизмов ФГ</a:t>
          </a:r>
        </a:p>
      </dgm:t>
    </dgm:pt>
    <dgm:pt modelId="{80D101F9-6378-4952-9FFF-F0BF76C87194}" type="parTrans" cxnId="{BCF1BB83-76E1-466C-9AFB-A22D879521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CD738-AA3C-471F-81F1-25F99CF6DE08}" type="sibTrans" cxnId="{BCF1BB83-76E1-466C-9AFB-A22D879521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24D69-13A6-4360-9203-1FE0A677D7F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мероприятий по управлению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F2588-BE9E-401A-B01A-4A71CBA97D7F}" type="parTrans" cxnId="{51DA82C8-7106-4D5B-9092-75FF5C9452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70AB3-1F28-4E89-B277-940F0AA0E577}" type="sibTrans" cxnId="{51DA82C8-7106-4D5B-9092-75FF5C9452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D3456-3209-46CC-8F8D-F90715D9085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оценка  деятельности региональных управленческих команд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76AAC-450B-4DD2-BB5C-A0D9CB6A75AF}" type="parTrans" cxnId="{70C9952D-7C5F-4E72-9523-9B9F96144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100DB-E17B-493F-AF59-042306E2F38F}" type="sibTrans" cxnId="{70C9952D-7C5F-4E72-9523-9B9F96144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6D28C-B7B4-43D0-BF00-D1D899E78F9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Нормативное обеспечение процесса управления 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F7A1F-3C60-4068-ACE0-01170E8A75DB}" type="sibTrans" cxnId="{A3D43701-E626-49D6-B265-3FF4A1012BD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DA52B-04F4-4254-B6BA-B40ED1A5C4D7}" type="parTrans" cxnId="{A3D43701-E626-49D6-B265-3FF4A1012BD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95FE1-208E-4E86-8B5B-3E48A9C3AEB0}" type="pres">
      <dgm:prSet presAssocID="{39756C41-2885-4B43-B2DD-6C05868BA633}" presName="Name0" presStyleCnt="0">
        <dgm:presLayoutVars>
          <dgm:dir/>
          <dgm:animLvl val="lvl"/>
          <dgm:resizeHandles val="exact"/>
        </dgm:presLayoutVars>
      </dgm:prSet>
      <dgm:spPr/>
    </dgm:pt>
    <dgm:pt modelId="{6428606B-C786-441C-98AE-3FCB93619D5E}" type="pres">
      <dgm:prSet presAssocID="{E516D28C-B7B4-43D0-BF00-D1D899E78F9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81142-B2D7-4438-8794-64C42624A16D}" type="pres">
      <dgm:prSet presAssocID="{F49F7A1F-3C60-4068-ACE0-01170E8A75DB}" presName="parTxOnlySpace" presStyleCnt="0"/>
      <dgm:spPr/>
    </dgm:pt>
    <dgm:pt modelId="{38016D14-29A3-4650-86CE-9AF2A7C605AD}" type="pres">
      <dgm:prSet presAssocID="{59C7DF33-B114-4BF4-8089-2719C0E86B8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AB410-727E-49F7-A3CD-5B33D7DA7FDC}" type="pres">
      <dgm:prSet presAssocID="{94B78979-EDA4-4581-82AA-4E8ABEDF0622}" presName="parTxOnlySpace" presStyleCnt="0"/>
      <dgm:spPr/>
    </dgm:pt>
    <dgm:pt modelId="{031E0252-E934-4321-8D64-EF68C97E50FD}" type="pres">
      <dgm:prSet presAssocID="{EEE24D69-13A6-4360-9203-1FE0A677D7F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65CF-C671-403B-8214-EC092EF5F373}" type="pres">
      <dgm:prSet presAssocID="{7B870AB3-1F28-4E89-B277-940F0AA0E577}" presName="parTxOnlySpace" presStyleCnt="0"/>
      <dgm:spPr/>
    </dgm:pt>
    <dgm:pt modelId="{9089D83F-182E-4107-BC2C-C48DA11F35F7}" type="pres">
      <dgm:prSet presAssocID="{869D3456-3209-46CC-8F8D-F90715D9085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4E59-159A-4DF8-B169-12398401F232}" type="pres">
      <dgm:prSet presAssocID="{844100DB-E17B-493F-AF59-042306E2F38F}" presName="parTxOnlySpace" presStyleCnt="0"/>
      <dgm:spPr/>
    </dgm:pt>
    <dgm:pt modelId="{BF8B774C-9811-43D3-B551-A62B422E69D8}" type="pres">
      <dgm:prSet presAssocID="{3C2DFAE5-EC85-416D-930A-26922E45CEB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D036E7-2D8A-4CF9-BFBD-DFF03C0E17BD}" type="presOf" srcId="{E516D28C-B7B4-43D0-BF00-D1D899E78F9C}" destId="{6428606B-C786-441C-98AE-3FCB93619D5E}" srcOrd="0" destOrd="0" presId="urn:microsoft.com/office/officeart/2005/8/layout/chevron1"/>
    <dgm:cxn modelId="{51DA82C8-7106-4D5B-9092-75FF5C945201}" srcId="{39756C41-2885-4B43-B2DD-6C05868BA633}" destId="{EEE24D69-13A6-4360-9203-1FE0A677D7F9}" srcOrd="2" destOrd="0" parTransId="{454F2588-BE9E-401A-B01A-4A71CBA97D7F}" sibTransId="{7B870AB3-1F28-4E89-B277-940F0AA0E577}"/>
    <dgm:cxn modelId="{45D55BC5-01EC-4CE7-B481-4CD87D6F3B9A}" type="presOf" srcId="{869D3456-3209-46CC-8F8D-F90715D90859}" destId="{9089D83F-182E-4107-BC2C-C48DA11F35F7}" srcOrd="0" destOrd="0" presId="urn:microsoft.com/office/officeart/2005/8/layout/chevron1"/>
    <dgm:cxn modelId="{70C9952D-7C5F-4E72-9523-9B9F96144697}" srcId="{39756C41-2885-4B43-B2DD-6C05868BA633}" destId="{869D3456-3209-46CC-8F8D-F90715D90859}" srcOrd="3" destOrd="0" parTransId="{4E176AAC-450B-4DD2-BB5C-A0D9CB6A75AF}" sibTransId="{844100DB-E17B-493F-AF59-042306E2F38F}"/>
    <dgm:cxn modelId="{D09944C5-2753-4151-B85C-108B152C5077}" type="presOf" srcId="{39756C41-2885-4B43-B2DD-6C05868BA633}" destId="{5D995FE1-208E-4E86-8B5B-3E48A9C3AEB0}" srcOrd="0" destOrd="0" presId="urn:microsoft.com/office/officeart/2005/8/layout/chevron1"/>
    <dgm:cxn modelId="{A2B32A32-9B34-4C80-8DF8-685A361BE945}" srcId="{39756C41-2885-4B43-B2DD-6C05868BA633}" destId="{59C7DF33-B114-4BF4-8089-2719C0E86B86}" srcOrd="1" destOrd="0" parTransId="{8EAAE8FF-CD49-4051-9C01-EA995FA3CF50}" sibTransId="{94B78979-EDA4-4581-82AA-4E8ABEDF0622}"/>
    <dgm:cxn modelId="{69561589-C141-4076-832A-9AF2A546EE26}" type="presOf" srcId="{59C7DF33-B114-4BF4-8089-2719C0E86B86}" destId="{38016D14-29A3-4650-86CE-9AF2A7C605AD}" srcOrd="0" destOrd="0" presId="urn:microsoft.com/office/officeart/2005/8/layout/chevron1"/>
    <dgm:cxn modelId="{BCF1BB83-76E1-466C-9AFB-A22D8795219E}" srcId="{39756C41-2885-4B43-B2DD-6C05868BA633}" destId="{3C2DFAE5-EC85-416D-930A-26922E45CEBC}" srcOrd="4" destOrd="0" parTransId="{80D101F9-6378-4952-9FFF-F0BF76C87194}" sibTransId="{95CCD738-AA3C-471F-81F1-25F99CF6DE08}"/>
    <dgm:cxn modelId="{A3D43701-E626-49D6-B265-3FF4A1012BD1}" srcId="{39756C41-2885-4B43-B2DD-6C05868BA633}" destId="{E516D28C-B7B4-43D0-BF00-D1D899E78F9C}" srcOrd="0" destOrd="0" parTransId="{9D9DA52B-04F4-4254-B6BA-B40ED1A5C4D7}" sibTransId="{F49F7A1F-3C60-4068-ACE0-01170E8A75DB}"/>
    <dgm:cxn modelId="{DF830E0E-499E-43E0-AF7B-378900E928FB}" type="presOf" srcId="{3C2DFAE5-EC85-416D-930A-26922E45CEBC}" destId="{BF8B774C-9811-43D3-B551-A62B422E69D8}" srcOrd="0" destOrd="0" presId="urn:microsoft.com/office/officeart/2005/8/layout/chevron1"/>
    <dgm:cxn modelId="{E4EEC2AA-5F54-45FF-8679-1AA17AAFCD78}" type="presOf" srcId="{EEE24D69-13A6-4360-9203-1FE0A677D7F9}" destId="{031E0252-E934-4321-8D64-EF68C97E50FD}" srcOrd="0" destOrd="0" presId="urn:microsoft.com/office/officeart/2005/8/layout/chevron1"/>
    <dgm:cxn modelId="{5DD4A275-89ED-4270-B6FB-E068E56F95DD}" type="presParOf" srcId="{5D995FE1-208E-4E86-8B5B-3E48A9C3AEB0}" destId="{6428606B-C786-441C-98AE-3FCB93619D5E}" srcOrd="0" destOrd="0" presId="urn:microsoft.com/office/officeart/2005/8/layout/chevron1"/>
    <dgm:cxn modelId="{44467D4D-AF64-4EB4-924A-FBAB50217254}" type="presParOf" srcId="{5D995FE1-208E-4E86-8B5B-3E48A9C3AEB0}" destId="{D7281142-B2D7-4438-8794-64C42624A16D}" srcOrd="1" destOrd="0" presId="urn:microsoft.com/office/officeart/2005/8/layout/chevron1"/>
    <dgm:cxn modelId="{5BBDD674-224A-4DDB-B00D-FC55B7B1D4BE}" type="presParOf" srcId="{5D995FE1-208E-4E86-8B5B-3E48A9C3AEB0}" destId="{38016D14-29A3-4650-86CE-9AF2A7C605AD}" srcOrd="2" destOrd="0" presId="urn:microsoft.com/office/officeart/2005/8/layout/chevron1"/>
    <dgm:cxn modelId="{4D6735C6-DD44-451D-8179-E7C4DCE53E70}" type="presParOf" srcId="{5D995FE1-208E-4E86-8B5B-3E48A9C3AEB0}" destId="{AD6AB410-727E-49F7-A3CD-5B33D7DA7FDC}" srcOrd="3" destOrd="0" presId="urn:microsoft.com/office/officeart/2005/8/layout/chevron1"/>
    <dgm:cxn modelId="{D8877A68-3AC2-4149-AC68-C2F502A20536}" type="presParOf" srcId="{5D995FE1-208E-4E86-8B5B-3E48A9C3AEB0}" destId="{031E0252-E934-4321-8D64-EF68C97E50FD}" srcOrd="4" destOrd="0" presId="urn:microsoft.com/office/officeart/2005/8/layout/chevron1"/>
    <dgm:cxn modelId="{BCDB4F8F-84D9-4A0A-A522-7E3B2EF62F65}" type="presParOf" srcId="{5D995FE1-208E-4E86-8B5B-3E48A9C3AEB0}" destId="{F37765CF-C671-403B-8214-EC092EF5F373}" srcOrd="5" destOrd="0" presId="urn:microsoft.com/office/officeart/2005/8/layout/chevron1"/>
    <dgm:cxn modelId="{0FECC505-DAE4-43EA-B66D-55530BB374C1}" type="presParOf" srcId="{5D995FE1-208E-4E86-8B5B-3E48A9C3AEB0}" destId="{9089D83F-182E-4107-BC2C-C48DA11F35F7}" srcOrd="6" destOrd="0" presId="urn:microsoft.com/office/officeart/2005/8/layout/chevron1"/>
    <dgm:cxn modelId="{13F224D5-43DC-4801-9F08-16DA46E1D85F}" type="presParOf" srcId="{5D995FE1-208E-4E86-8B5B-3E48A9C3AEB0}" destId="{BD754E59-159A-4DF8-B169-12398401F232}" srcOrd="7" destOrd="0" presId="urn:microsoft.com/office/officeart/2005/8/layout/chevron1"/>
    <dgm:cxn modelId="{435563C5-B909-4C1B-A96A-3319FCE7E70D}" type="presParOf" srcId="{5D995FE1-208E-4E86-8B5B-3E48A9C3AEB0}" destId="{BF8B774C-9811-43D3-B551-A62B422E69D8}" srcOrd="8" destOrd="0" presId="urn:microsoft.com/office/officeart/2005/8/layout/chevron1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477605-1CA5-4845-9DD5-C5EFB439D8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FD3BBB3-BF8E-4DA2-A749-D4695CC2610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Создано региональных координационных групп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447B6-8D25-4514-9C5C-81F68436C426}" type="parTrans" cxnId="{84074DAB-F011-414F-B932-B7740DD277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C9DB985-22B6-4122-8B50-082489787268}" type="sibTrans" cxnId="{84074DAB-F011-414F-B932-B7740DD277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A6E971D-E982-4D5B-9175-5CE24F9D69C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консультативных совещаний и онлайн мероприятий 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E707C-8DE4-43DE-9253-23D89816D955}" type="parTrans" cxnId="{B5BDB1B5-D3CE-44CE-B878-AD6F45E491F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0880ED-EEF3-462B-A6D6-C62514EC32F3}" type="sibTrans" cxnId="{B5BDB1B5-D3CE-44CE-B878-AD6F45E491F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A213CF-0401-485D-8673-86F1C379CC1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Просмотров записей семинаров</a:t>
          </a:r>
        </a:p>
      </dgm:t>
    </dgm:pt>
    <dgm:pt modelId="{3EFFB605-C122-47D8-8E14-4716199F81A5}" type="parTrans" cxnId="{876082CF-7064-4FA5-B9C4-AC6AB675C5C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9B329B-ED00-498A-98C1-2BEC27DC00AC}" type="sibTrans" cxnId="{876082CF-7064-4FA5-B9C4-AC6AB675C5C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1A32C51-48C8-4C81-B2E4-EB458279A73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 работают на платформе БЗФГ</a:t>
          </a:r>
        </a:p>
      </dgm:t>
    </dgm:pt>
    <dgm:pt modelId="{71CE3B90-3597-4DD6-938F-DA220B167683}" type="parTrans" cxnId="{8ADD4A57-A66D-4CE2-952D-E55E4B57CB29}">
      <dgm:prSet/>
      <dgm:spPr/>
      <dgm:t>
        <a:bodyPr/>
        <a:lstStyle/>
        <a:p>
          <a:endParaRPr lang="ru-RU"/>
        </a:p>
      </dgm:t>
    </dgm:pt>
    <dgm:pt modelId="{06BC9D6B-6DD3-4C5E-B1B6-F8C6A0149556}" type="sibTrans" cxnId="{8ADD4A57-A66D-4CE2-952D-E55E4B57CB29}">
      <dgm:prSet/>
      <dgm:spPr/>
      <dgm:t>
        <a:bodyPr/>
        <a:lstStyle/>
        <a:p>
          <a:endParaRPr lang="ru-RU"/>
        </a:p>
      </dgm:t>
    </dgm:pt>
    <dgm:pt modelId="{9AFB3A24-9AA0-4256-B8EC-AC95C313906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Завершили обучение на платформе БЗФГ</a:t>
          </a:r>
        </a:p>
      </dgm:t>
    </dgm:pt>
    <dgm:pt modelId="{02622495-A619-47E8-AC3C-D07E3C9C0046}" type="parTrans" cxnId="{9E1BB2A8-1449-41BF-A779-58325498D424}">
      <dgm:prSet/>
      <dgm:spPr/>
      <dgm:t>
        <a:bodyPr/>
        <a:lstStyle/>
        <a:p>
          <a:endParaRPr lang="ru-RU"/>
        </a:p>
      </dgm:t>
    </dgm:pt>
    <dgm:pt modelId="{FB300366-FB55-4211-8697-3D3060171EAC}" type="sibTrans" cxnId="{9E1BB2A8-1449-41BF-A779-58325498D424}">
      <dgm:prSet/>
      <dgm:spPr/>
      <dgm:t>
        <a:bodyPr/>
        <a:lstStyle/>
        <a:p>
          <a:endParaRPr lang="ru-RU"/>
        </a:p>
      </dgm:t>
    </dgm:pt>
    <dgm:pt modelId="{2CC8454F-DE95-4DFE-84A9-B2BD5975057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Новых заданий на БЗФГ</a:t>
          </a:r>
        </a:p>
      </dgm:t>
    </dgm:pt>
    <dgm:pt modelId="{73EA3CD0-AFF9-46CC-8FD8-52DCD2769C6E}" type="parTrans" cxnId="{E5DB5A27-7978-4D0B-A057-F3EDFF73F2AB}">
      <dgm:prSet/>
      <dgm:spPr/>
      <dgm:t>
        <a:bodyPr/>
        <a:lstStyle/>
        <a:p>
          <a:endParaRPr lang="ru-RU"/>
        </a:p>
      </dgm:t>
    </dgm:pt>
    <dgm:pt modelId="{3C392399-F215-4BB1-9E45-B7832517AE56}" type="sibTrans" cxnId="{E5DB5A27-7978-4D0B-A057-F3EDFF73F2AB}">
      <dgm:prSet/>
      <dgm:spPr/>
      <dgm:t>
        <a:bodyPr/>
        <a:lstStyle/>
        <a:p>
          <a:endParaRPr lang="ru-RU"/>
        </a:p>
      </dgm:t>
    </dgm:pt>
    <dgm:pt modelId="{4F1225F2-C3F6-453B-8B7B-24199F799AE6}">
      <dgm:prSet/>
      <dgm:spPr/>
      <dgm:t>
        <a:bodyPr/>
        <a:lstStyle/>
        <a:p>
          <a:endParaRPr lang="ru-RU"/>
        </a:p>
      </dgm:t>
    </dgm:pt>
    <dgm:pt modelId="{91130DCD-DA3A-495D-97C7-DBDD1FE7F41D}" type="parTrans" cxnId="{E434CACD-745A-46F7-A234-BBE880B2106B}">
      <dgm:prSet/>
      <dgm:spPr/>
      <dgm:t>
        <a:bodyPr/>
        <a:lstStyle/>
        <a:p>
          <a:endParaRPr lang="ru-RU"/>
        </a:p>
      </dgm:t>
    </dgm:pt>
    <dgm:pt modelId="{46FDF9F8-E042-4746-B53C-5D0FFB73CAEC}" type="sibTrans" cxnId="{E434CACD-745A-46F7-A234-BBE880B2106B}">
      <dgm:prSet/>
      <dgm:spPr/>
      <dgm:t>
        <a:bodyPr/>
        <a:lstStyle/>
        <a:p>
          <a:endParaRPr lang="ru-RU"/>
        </a:p>
      </dgm:t>
    </dgm:pt>
    <dgm:pt modelId="{32C98C90-96C7-4330-9DFD-3EEF3300A5C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Разработано новых программ ДПП ПК по модулям ФГ</a:t>
          </a:r>
        </a:p>
      </dgm:t>
    </dgm:pt>
    <dgm:pt modelId="{77154914-AD65-497F-BD40-2199C3B14588}" type="sibTrans" cxnId="{C5FFB7F5-C9DC-4448-AB6E-E1FBD59132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833A19-1AC3-4CE0-8F46-CE61F7BA490C}" type="parTrans" cxnId="{C5FFB7F5-C9DC-4448-AB6E-E1FBD59132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3B9EC9E-C932-4E3B-85DD-D23A2054A046}" type="pres">
      <dgm:prSet presAssocID="{78477605-1CA5-4845-9DD5-C5EFB439D8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248640E-57E8-4390-B281-73C242622FFE}" type="pres">
      <dgm:prSet presAssocID="{78477605-1CA5-4845-9DD5-C5EFB439D8D1}" presName="Name1" presStyleCnt="0"/>
      <dgm:spPr/>
    </dgm:pt>
    <dgm:pt modelId="{4BD1CAAF-0F6A-4660-A7D2-D91D1EEC8784}" type="pres">
      <dgm:prSet presAssocID="{78477605-1CA5-4845-9DD5-C5EFB439D8D1}" presName="cycle" presStyleCnt="0"/>
      <dgm:spPr/>
    </dgm:pt>
    <dgm:pt modelId="{A56FD19F-33A8-4A69-ADFE-984ED88748A4}" type="pres">
      <dgm:prSet presAssocID="{78477605-1CA5-4845-9DD5-C5EFB439D8D1}" presName="srcNode" presStyleLbl="node1" presStyleIdx="0" presStyleCnt="7"/>
      <dgm:spPr/>
    </dgm:pt>
    <dgm:pt modelId="{18CA9A8A-770F-4326-9402-57D4B6B8050A}" type="pres">
      <dgm:prSet presAssocID="{78477605-1CA5-4845-9DD5-C5EFB439D8D1}" presName="conn" presStyleLbl="parChTrans1D2" presStyleIdx="0" presStyleCnt="1"/>
      <dgm:spPr/>
      <dgm:t>
        <a:bodyPr/>
        <a:lstStyle/>
        <a:p>
          <a:endParaRPr lang="ru-RU"/>
        </a:p>
      </dgm:t>
    </dgm:pt>
    <dgm:pt modelId="{13B2D88F-4487-400D-A49C-AA4534B463AE}" type="pres">
      <dgm:prSet presAssocID="{78477605-1CA5-4845-9DD5-C5EFB439D8D1}" presName="extraNode" presStyleLbl="node1" presStyleIdx="0" presStyleCnt="7"/>
      <dgm:spPr/>
    </dgm:pt>
    <dgm:pt modelId="{9E0F4AE1-D3D8-48A3-8FD8-8FAF730C7255}" type="pres">
      <dgm:prSet presAssocID="{78477605-1CA5-4845-9DD5-C5EFB439D8D1}" presName="dstNode" presStyleLbl="node1" presStyleIdx="0" presStyleCnt="7"/>
      <dgm:spPr/>
    </dgm:pt>
    <dgm:pt modelId="{9A8C7C4F-33BA-46F3-836F-5866DDC5BCEB}" type="pres">
      <dgm:prSet presAssocID="{CFD3BBB3-BF8E-4DA2-A749-D4695CC2610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E5051-DA62-4572-A23E-1B4FF3819281}" type="pres">
      <dgm:prSet presAssocID="{CFD3BBB3-BF8E-4DA2-A749-D4695CC2610E}" presName="accent_1" presStyleCnt="0"/>
      <dgm:spPr/>
    </dgm:pt>
    <dgm:pt modelId="{FA807105-622D-41D9-935D-BCDCD2C37E3D}" type="pres">
      <dgm:prSet presAssocID="{CFD3BBB3-BF8E-4DA2-A749-D4695CC2610E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8AAB92-0FCC-4DF0-B505-D78BF1049406}" type="pres">
      <dgm:prSet presAssocID="{7A6E971D-E982-4D5B-9175-5CE24F9D69C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FB339-19B8-4A49-A22E-058E68A6DF43}" type="pres">
      <dgm:prSet presAssocID="{7A6E971D-E982-4D5B-9175-5CE24F9D69CA}" presName="accent_2" presStyleCnt="0"/>
      <dgm:spPr/>
    </dgm:pt>
    <dgm:pt modelId="{2E6EAA14-1B17-4C3E-B558-E61F451EEEB6}" type="pres">
      <dgm:prSet presAssocID="{7A6E971D-E982-4D5B-9175-5CE24F9D69CA}" presName="accentRepeatNode" presStyleLbl="solidFgAcc1" presStyleIdx="1" presStyleCnt="7"/>
      <dgm:spPr/>
    </dgm:pt>
    <dgm:pt modelId="{C6D2CF16-52BA-4D78-B329-3D324912299D}" type="pres">
      <dgm:prSet presAssocID="{32C98C90-96C7-4330-9DFD-3EEF3300A5C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94D3E-7B31-4631-80D0-44AD9FBB0484}" type="pres">
      <dgm:prSet presAssocID="{32C98C90-96C7-4330-9DFD-3EEF3300A5CA}" presName="accent_3" presStyleCnt="0"/>
      <dgm:spPr/>
    </dgm:pt>
    <dgm:pt modelId="{C1001412-BF75-4D2C-9F44-343775B8C5B0}" type="pres">
      <dgm:prSet presAssocID="{32C98C90-96C7-4330-9DFD-3EEF3300A5CA}" presName="accentRepeatNode" presStyleLbl="solidFgAcc1" presStyleIdx="2" presStyleCnt="7"/>
      <dgm:spPr/>
    </dgm:pt>
    <dgm:pt modelId="{BFF1D374-0F8C-451F-8E0F-557C10398602}" type="pres">
      <dgm:prSet presAssocID="{23A213CF-0401-485D-8673-86F1C379CC1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6CAC0-5D40-45E1-95EB-3475C6D7B97C}" type="pres">
      <dgm:prSet presAssocID="{23A213CF-0401-485D-8673-86F1C379CC1E}" presName="accent_4" presStyleCnt="0"/>
      <dgm:spPr/>
    </dgm:pt>
    <dgm:pt modelId="{B4696C29-22CE-405B-A4F5-6F8CCE2299B0}" type="pres">
      <dgm:prSet presAssocID="{23A213CF-0401-485D-8673-86F1C379CC1E}" presName="accentRepeatNode" presStyleLbl="solidFgAcc1" presStyleIdx="3" presStyleCnt="7"/>
      <dgm:spPr/>
    </dgm:pt>
    <dgm:pt modelId="{2EA9CCC5-88E6-43CE-B222-F70F847B5E2F}" type="pres">
      <dgm:prSet presAssocID="{A1A32C51-48C8-4C81-B2E4-EB458279A73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B54E2-F7D2-44FB-B57B-7A4AA799738A}" type="pres">
      <dgm:prSet presAssocID="{A1A32C51-48C8-4C81-B2E4-EB458279A737}" presName="accent_5" presStyleCnt="0"/>
      <dgm:spPr/>
    </dgm:pt>
    <dgm:pt modelId="{7F55B6A0-8F8F-4B01-95F4-2A34452A2ABB}" type="pres">
      <dgm:prSet presAssocID="{A1A32C51-48C8-4C81-B2E4-EB458279A737}" presName="accentRepeatNode" presStyleLbl="solidFgAcc1" presStyleIdx="4" presStyleCnt="7"/>
      <dgm:spPr/>
    </dgm:pt>
    <dgm:pt modelId="{1BB07874-9131-439A-AD05-E1B99686DD67}" type="pres">
      <dgm:prSet presAssocID="{9AFB3A24-9AA0-4256-B8EC-AC95C313906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8CB6C-3934-4418-918C-0A950DC4FFCC}" type="pres">
      <dgm:prSet presAssocID="{9AFB3A24-9AA0-4256-B8EC-AC95C313906E}" presName="accent_6" presStyleCnt="0"/>
      <dgm:spPr/>
    </dgm:pt>
    <dgm:pt modelId="{509845F6-8B24-40E8-A7F6-684B0AC4AD8D}" type="pres">
      <dgm:prSet presAssocID="{9AFB3A24-9AA0-4256-B8EC-AC95C313906E}" presName="accentRepeatNode" presStyleLbl="solidFgAcc1" presStyleIdx="5" presStyleCnt="7"/>
      <dgm:spPr/>
    </dgm:pt>
    <dgm:pt modelId="{3326EEFA-AE51-4945-ACD7-E3B645B42944}" type="pres">
      <dgm:prSet presAssocID="{2CC8454F-DE95-4DFE-84A9-B2BD5975057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ECA85-9A6D-4708-BF6D-241470BD64E4}" type="pres">
      <dgm:prSet presAssocID="{2CC8454F-DE95-4DFE-84A9-B2BD59750572}" presName="accent_7" presStyleCnt="0"/>
      <dgm:spPr/>
    </dgm:pt>
    <dgm:pt modelId="{19F175DA-ECB0-40A0-9B9E-7FD99746837F}" type="pres">
      <dgm:prSet presAssocID="{2CC8454F-DE95-4DFE-84A9-B2BD59750572}" presName="accentRepeatNode" presStyleLbl="solidFgAcc1" presStyleIdx="6" presStyleCnt="7"/>
      <dgm:spPr/>
    </dgm:pt>
  </dgm:ptLst>
  <dgm:cxnLst>
    <dgm:cxn modelId="{74B98396-F2E6-4511-9360-3298AB4F2855}" type="presOf" srcId="{A1A32C51-48C8-4C81-B2E4-EB458279A737}" destId="{2EA9CCC5-88E6-43CE-B222-F70F847B5E2F}" srcOrd="0" destOrd="0" presId="urn:microsoft.com/office/officeart/2008/layout/VerticalCurvedList"/>
    <dgm:cxn modelId="{46FC1909-E090-41B9-BCBA-2B23B809CE24}" type="presOf" srcId="{CFD3BBB3-BF8E-4DA2-A749-D4695CC2610E}" destId="{9A8C7C4F-33BA-46F3-836F-5866DDC5BCEB}" srcOrd="0" destOrd="0" presId="urn:microsoft.com/office/officeart/2008/layout/VerticalCurvedList"/>
    <dgm:cxn modelId="{8ADD4A57-A66D-4CE2-952D-E55E4B57CB29}" srcId="{78477605-1CA5-4845-9DD5-C5EFB439D8D1}" destId="{A1A32C51-48C8-4C81-B2E4-EB458279A737}" srcOrd="4" destOrd="0" parTransId="{71CE3B90-3597-4DD6-938F-DA220B167683}" sibTransId="{06BC9D6B-6DD3-4C5E-B1B6-F8C6A0149556}"/>
    <dgm:cxn modelId="{C4C47806-67FD-4F1B-93D2-51E9C5B5B75E}" type="presOf" srcId="{7A6E971D-E982-4D5B-9175-5CE24F9D69CA}" destId="{4D8AAB92-0FCC-4DF0-B505-D78BF1049406}" srcOrd="0" destOrd="0" presId="urn:microsoft.com/office/officeart/2008/layout/VerticalCurvedList"/>
    <dgm:cxn modelId="{84074DAB-F011-414F-B932-B7740DD27786}" srcId="{78477605-1CA5-4845-9DD5-C5EFB439D8D1}" destId="{CFD3BBB3-BF8E-4DA2-A749-D4695CC2610E}" srcOrd="0" destOrd="0" parTransId="{4BD447B6-8D25-4514-9C5C-81F68436C426}" sibTransId="{FC9DB985-22B6-4122-8B50-082489787268}"/>
    <dgm:cxn modelId="{65BD3910-EAC5-42C6-87F3-2F5D5C0CE5C0}" type="presOf" srcId="{32C98C90-96C7-4330-9DFD-3EEF3300A5CA}" destId="{C6D2CF16-52BA-4D78-B329-3D324912299D}" srcOrd="0" destOrd="0" presId="urn:microsoft.com/office/officeart/2008/layout/VerticalCurvedList"/>
    <dgm:cxn modelId="{6110F000-A262-4FDB-9ACE-25724038AE79}" type="presOf" srcId="{23A213CF-0401-485D-8673-86F1C379CC1E}" destId="{BFF1D374-0F8C-451F-8E0F-557C10398602}" srcOrd="0" destOrd="0" presId="urn:microsoft.com/office/officeart/2008/layout/VerticalCurvedList"/>
    <dgm:cxn modelId="{E5DB5A27-7978-4D0B-A057-F3EDFF73F2AB}" srcId="{78477605-1CA5-4845-9DD5-C5EFB439D8D1}" destId="{2CC8454F-DE95-4DFE-84A9-B2BD59750572}" srcOrd="6" destOrd="0" parTransId="{73EA3CD0-AFF9-46CC-8FD8-52DCD2769C6E}" sibTransId="{3C392399-F215-4BB1-9E45-B7832517AE56}"/>
    <dgm:cxn modelId="{9E1BB2A8-1449-41BF-A779-58325498D424}" srcId="{78477605-1CA5-4845-9DD5-C5EFB439D8D1}" destId="{9AFB3A24-9AA0-4256-B8EC-AC95C313906E}" srcOrd="5" destOrd="0" parTransId="{02622495-A619-47E8-AC3C-D07E3C9C0046}" sibTransId="{FB300366-FB55-4211-8697-3D3060171EAC}"/>
    <dgm:cxn modelId="{B5BDB1B5-D3CE-44CE-B878-AD6F45E491FA}" srcId="{78477605-1CA5-4845-9DD5-C5EFB439D8D1}" destId="{7A6E971D-E982-4D5B-9175-5CE24F9D69CA}" srcOrd="1" destOrd="0" parTransId="{413E707C-8DE4-43DE-9253-23D89816D955}" sibTransId="{1B0880ED-EEF3-462B-A6D6-C62514EC32F3}"/>
    <dgm:cxn modelId="{95C0A116-E631-4056-8FE6-64CC55923CD1}" type="presOf" srcId="{2CC8454F-DE95-4DFE-84A9-B2BD59750572}" destId="{3326EEFA-AE51-4945-ACD7-E3B645B42944}" srcOrd="0" destOrd="0" presId="urn:microsoft.com/office/officeart/2008/layout/VerticalCurvedList"/>
    <dgm:cxn modelId="{E434CACD-745A-46F7-A234-BBE880B2106B}" srcId="{78477605-1CA5-4845-9DD5-C5EFB439D8D1}" destId="{4F1225F2-C3F6-453B-8B7B-24199F799AE6}" srcOrd="7" destOrd="0" parTransId="{91130DCD-DA3A-495D-97C7-DBDD1FE7F41D}" sibTransId="{46FDF9F8-E042-4746-B53C-5D0FFB73CAEC}"/>
    <dgm:cxn modelId="{172E06EC-A0D4-4F93-AB32-79D16830C152}" type="presOf" srcId="{FC9DB985-22B6-4122-8B50-082489787268}" destId="{18CA9A8A-770F-4326-9402-57D4B6B8050A}" srcOrd="0" destOrd="0" presId="urn:microsoft.com/office/officeart/2008/layout/VerticalCurvedList"/>
    <dgm:cxn modelId="{C24945B3-D019-4A78-97A8-8D6DF314F8A2}" type="presOf" srcId="{78477605-1CA5-4845-9DD5-C5EFB439D8D1}" destId="{C3B9EC9E-C932-4E3B-85DD-D23A2054A046}" srcOrd="0" destOrd="0" presId="urn:microsoft.com/office/officeart/2008/layout/VerticalCurvedList"/>
    <dgm:cxn modelId="{C909D4CF-DB0D-4387-B854-ED405E0C26C7}" type="presOf" srcId="{9AFB3A24-9AA0-4256-B8EC-AC95C313906E}" destId="{1BB07874-9131-439A-AD05-E1B99686DD67}" srcOrd="0" destOrd="0" presId="urn:microsoft.com/office/officeart/2008/layout/VerticalCurvedList"/>
    <dgm:cxn modelId="{C5FFB7F5-C9DC-4448-AB6E-E1FBD59132E7}" srcId="{78477605-1CA5-4845-9DD5-C5EFB439D8D1}" destId="{32C98C90-96C7-4330-9DFD-3EEF3300A5CA}" srcOrd="2" destOrd="0" parTransId="{12833A19-1AC3-4CE0-8F46-CE61F7BA490C}" sibTransId="{77154914-AD65-497F-BD40-2199C3B14588}"/>
    <dgm:cxn modelId="{876082CF-7064-4FA5-B9C4-AC6AB675C5C0}" srcId="{78477605-1CA5-4845-9DD5-C5EFB439D8D1}" destId="{23A213CF-0401-485D-8673-86F1C379CC1E}" srcOrd="3" destOrd="0" parTransId="{3EFFB605-C122-47D8-8E14-4716199F81A5}" sibTransId="{7D9B329B-ED00-498A-98C1-2BEC27DC00AC}"/>
    <dgm:cxn modelId="{F68E13B4-8A15-4594-A5E8-341739195643}" type="presParOf" srcId="{C3B9EC9E-C932-4E3B-85DD-D23A2054A046}" destId="{7248640E-57E8-4390-B281-73C242622FFE}" srcOrd="0" destOrd="0" presId="urn:microsoft.com/office/officeart/2008/layout/VerticalCurvedList"/>
    <dgm:cxn modelId="{4D41DF73-A060-4BCE-8030-9F0164B688CC}" type="presParOf" srcId="{7248640E-57E8-4390-B281-73C242622FFE}" destId="{4BD1CAAF-0F6A-4660-A7D2-D91D1EEC8784}" srcOrd="0" destOrd="0" presId="urn:microsoft.com/office/officeart/2008/layout/VerticalCurvedList"/>
    <dgm:cxn modelId="{CCDF7DFC-8A70-4DB8-B80C-4FF0055587FB}" type="presParOf" srcId="{4BD1CAAF-0F6A-4660-A7D2-D91D1EEC8784}" destId="{A56FD19F-33A8-4A69-ADFE-984ED88748A4}" srcOrd="0" destOrd="0" presId="urn:microsoft.com/office/officeart/2008/layout/VerticalCurvedList"/>
    <dgm:cxn modelId="{AAA967E4-47AF-44A4-93CA-F709C312D952}" type="presParOf" srcId="{4BD1CAAF-0F6A-4660-A7D2-D91D1EEC8784}" destId="{18CA9A8A-770F-4326-9402-57D4B6B8050A}" srcOrd="1" destOrd="0" presId="urn:microsoft.com/office/officeart/2008/layout/VerticalCurvedList"/>
    <dgm:cxn modelId="{AA0DF35C-8566-4043-B464-A93AF0D2A073}" type="presParOf" srcId="{4BD1CAAF-0F6A-4660-A7D2-D91D1EEC8784}" destId="{13B2D88F-4487-400D-A49C-AA4534B463AE}" srcOrd="2" destOrd="0" presId="urn:microsoft.com/office/officeart/2008/layout/VerticalCurvedList"/>
    <dgm:cxn modelId="{E33AF6F1-25B2-4043-8031-F43F5DC2D428}" type="presParOf" srcId="{4BD1CAAF-0F6A-4660-A7D2-D91D1EEC8784}" destId="{9E0F4AE1-D3D8-48A3-8FD8-8FAF730C7255}" srcOrd="3" destOrd="0" presId="urn:microsoft.com/office/officeart/2008/layout/VerticalCurvedList"/>
    <dgm:cxn modelId="{31861B2E-8A5A-44F5-91ED-64A2AB27C255}" type="presParOf" srcId="{7248640E-57E8-4390-B281-73C242622FFE}" destId="{9A8C7C4F-33BA-46F3-836F-5866DDC5BCEB}" srcOrd="1" destOrd="0" presId="urn:microsoft.com/office/officeart/2008/layout/VerticalCurvedList"/>
    <dgm:cxn modelId="{E20DAF21-82C4-471A-B167-E90A08DBDDBF}" type="presParOf" srcId="{7248640E-57E8-4390-B281-73C242622FFE}" destId="{A55E5051-DA62-4572-A23E-1B4FF3819281}" srcOrd="2" destOrd="0" presId="urn:microsoft.com/office/officeart/2008/layout/VerticalCurvedList"/>
    <dgm:cxn modelId="{CA295976-1228-4F87-87B3-30EBE58398FA}" type="presParOf" srcId="{A55E5051-DA62-4572-A23E-1B4FF3819281}" destId="{FA807105-622D-41D9-935D-BCDCD2C37E3D}" srcOrd="0" destOrd="0" presId="urn:microsoft.com/office/officeart/2008/layout/VerticalCurvedList"/>
    <dgm:cxn modelId="{D29DA1E7-F4F8-435D-A161-D5AF05C189E8}" type="presParOf" srcId="{7248640E-57E8-4390-B281-73C242622FFE}" destId="{4D8AAB92-0FCC-4DF0-B505-D78BF1049406}" srcOrd="3" destOrd="0" presId="urn:microsoft.com/office/officeart/2008/layout/VerticalCurvedList"/>
    <dgm:cxn modelId="{AA92D607-ECEC-4B62-9032-5DEC9DA52826}" type="presParOf" srcId="{7248640E-57E8-4390-B281-73C242622FFE}" destId="{361FB339-19B8-4A49-A22E-058E68A6DF43}" srcOrd="4" destOrd="0" presId="urn:microsoft.com/office/officeart/2008/layout/VerticalCurvedList"/>
    <dgm:cxn modelId="{53EEC041-8171-4E5B-B5EE-67409B3AD3F2}" type="presParOf" srcId="{361FB339-19B8-4A49-A22E-058E68A6DF43}" destId="{2E6EAA14-1B17-4C3E-B558-E61F451EEEB6}" srcOrd="0" destOrd="0" presId="urn:microsoft.com/office/officeart/2008/layout/VerticalCurvedList"/>
    <dgm:cxn modelId="{1CC7B7FF-73FF-4E4C-AAEE-20AA110F9888}" type="presParOf" srcId="{7248640E-57E8-4390-B281-73C242622FFE}" destId="{C6D2CF16-52BA-4D78-B329-3D324912299D}" srcOrd="5" destOrd="0" presId="urn:microsoft.com/office/officeart/2008/layout/VerticalCurvedList"/>
    <dgm:cxn modelId="{1E288623-A082-4496-AB1D-9BDE76020D9B}" type="presParOf" srcId="{7248640E-57E8-4390-B281-73C242622FFE}" destId="{E8994D3E-7B31-4631-80D0-44AD9FBB0484}" srcOrd="6" destOrd="0" presId="urn:microsoft.com/office/officeart/2008/layout/VerticalCurvedList"/>
    <dgm:cxn modelId="{01F9BF92-70A6-42D3-86B4-0FEB1BE15391}" type="presParOf" srcId="{E8994D3E-7B31-4631-80D0-44AD9FBB0484}" destId="{C1001412-BF75-4D2C-9F44-343775B8C5B0}" srcOrd="0" destOrd="0" presId="urn:microsoft.com/office/officeart/2008/layout/VerticalCurvedList"/>
    <dgm:cxn modelId="{BF038A4A-CD27-419D-B41F-C92D331A0D17}" type="presParOf" srcId="{7248640E-57E8-4390-B281-73C242622FFE}" destId="{BFF1D374-0F8C-451F-8E0F-557C10398602}" srcOrd="7" destOrd="0" presId="urn:microsoft.com/office/officeart/2008/layout/VerticalCurvedList"/>
    <dgm:cxn modelId="{AA561A5F-99E7-4827-AAC3-B9EE1E582EE5}" type="presParOf" srcId="{7248640E-57E8-4390-B281-73C242622FFE}" destId="{E916CAC0-5D40-45E1-95EB-3475C6D7B97C}" srcOrd="8" destOrd="0" presId="urn:microsoft.com/office/officeart/2008/layout/VerticalCurvedList"/>
    <dgm:cxn modelId="{A5DD2A09-20CF-4ED3-AB76-FCBC95218D34}" type="presParOf" srcId="{E916CAC0-5D40-45E1-95EB-3475C6D7B97C}" destId="{B4696C29-22CE-405B-A4F5-6F8CCE2299B0}" srcOrd="0" destOrd="0" presId="urn:microsoft.com/office/officeart/2008/layout/VerticalCurvedList"/>
    <dgm:cxn modelId="{005BE5AF-D642-436B-B6F1-10406D9690F3}" type="presParOf" srcId="{7248640E-57E8-4390-B281-73C242622FFE}" destId="{2EA9CCC5-88E6-43CE-B222-F70F847B5E2F}" srcOrd="9" destOrd="0" presId="urn:microsoft.com/office/officeart/2008/layout/VerticalCurvedList"/>
    <dgm:cxn modelId="{D32A1BDB-BB94-43ED-9A5C-DB38EA21B0EA}" type="presParOf" srcId="{7248640E-57E8-4390-B281-73C242622FFE}" destId="{333B54E2-F7D2-44FB-B57B-7A4AA799738A}" srcOrd="10" destOrd="0" presId="urn:microsoft.com/office/officeart/2008/layout/VerticalCurvedList"/>
    <dgm:cxn modelId="{12D678EE-13D9-4FFA-834E-051254D1D999}" type="presParOf" srcId="{333B54E2-F7D2-44FB-B57B-7A4AA799738A}" destId="{7F55B6A0-8F8F-4B01-95F4-2A34452A2ABB}" srcOrd="0" destOrd="0" presId="urn:microsoft.com/office/officeart/2008/layout/VerticalCurvedList"/>
    <dgm:cxn modelId="{A87A52CF-6574-4E10-8692-A891608D0B4D}" type="presParOf" srcId="{7248640E-57E8-4390-B281-73C242622FFE}" destId="{1BB07874-9131-439A-AD05-E1B99686DD67}" srcOrd="11" destOrd="0" presId="urn:microsoft.com/office/officeart/2008/layout/VerticalCurvedList"/>
    <dgm:cxn modelId="{0BDA49AB-89F5-48BF-A1B8-8CF566A3BBAB}" type="presParOf" srcId="{7248640E-57E8-4390-B281-73C242622FFE}" destId="{7C48CB6C-3934-4418-918C-0A950DC4FFCC}" srcOrd="12" destOrd="0" presId="urn:microsoft.com/office/officeart/2008/layout/VerticalCurvedList"/>
    <dgm:cxn modelId="{9E2DEE88-D52D-4D0F-A14F-EF1528878C4D}" type="presParOf" srcId="{7C48CB6C-3934-4418-918C-0A950DC4FFCC}" destId="{509845F6-8B24-40E8-A7F6-684B0AC4AD8D}" srcOrd="0" destOrd="0" presId="urn:microsoft.com/office/officeart/2008/layout/VerticalCurvedList"/>
    <dgm:cxn modelId="{6332A206-5532-4EED-AF9A-1D4AA1A495AD}" type="presParOf" srcId="{7248640E-57E8-4390-B281-73C242622FFE}" destId="{3326EEFA-AE51-4945-ACD7-E3B645B42944}" srcOrd="13" destOrd="0" presId="urn:microsoft.com/office/officeart/2008/layout/VerticalCurvedList"/>
    <dgm:cxn modelId="{4A3A80BE-6538-40E1-9185-DB29F51BB1CE}" type="presParOf" srcId="{7248640E-57E8-4390-B281-73C242622FFE}" destId="{66DECA85-9A6D-4708-BF6D-241470BD64E4}" srcOrd="14" destOrd="0" presId="urn:microsoft.com/office/officeart/2008/layout/VerticalCurvedList"/>
    <dgm:cxn modelId="{A987DF5C-2B94-424C-A419-9883F936AA18}" type="presParOf" srcId="{66DECA85-9A6D-4708-BF6D-241470BD64E4}" destId="{19F175DA-ECB0-40A0-9B9E-7FD9974683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77605-1CA5-4845-9DD5-C5EFB439D8D1}" type="doc">
      <dgm:prSet loTypeId="urn:microsoft.com/office/officeart/2008/layout/VerticalAccent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FD3BBB3-BF8E-4DA2-A749-D4695CC2610E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Создано региональных координационных групп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447B6-8D25-4514-9C5C-81F68436C426}" type="parTrans" cxnId="{84074DAB-F011-414F-B932-B7740DD277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C9DB985-22B6-4122-8B50-082489787268}" type="sibTrans" cxnId="{84074DAB-F011-414F-B932-B7740DD277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A6E971D-E982-4D5B-9175-5CE24F9D69CA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консультативных совещаний и онлайн мероприятий 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E707C-8DE4-43DE-9253-23D89816D955}" type="parTrans" cxnId="{B5BDB1B5-D3CE-44CE-B878-AD6F45E491F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0880ED-EEF3-462B-A6D6-C62514EC32F3}" type="sibTrans" cxnId="{B5BDB1B5-D3CE-44CE-B878-AD6F45E491F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A213CF-0401-485D-8673-86F1C379CC1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Просмотров записей совещаний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FB605-C122-47D8-8E14-4716199F81A5}" type="parTrans" cxnId="{876082CF-7064-4FA5-B9C4-AC6AB675C5C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9B329B-ED00-498A-98C1-2BEC27DC00AC}" type="sibTrans" cxnId="{876082CF-7064-4FA5-B9C4-AC6AB675C5C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1A32C51-48C8-4C81-B2E4-EB458279A73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 ПК в реестре по вопросам введения обновленных ФГОС </a:t>
          </a:r>
        </a:p>
      </dgm:t>
    </dgm:pt>
    <dgm:pt modelId="{71CE3B90-3597-4DD6-938F-DA220B167683}" type="parTrans" cxnId="{8ADD4A57-A66D-4CE2-952D-E55E4B57CB29}">
      <dgm:prSet/>
      <dgm:spPr/>
      <dgm:t>
        <a:bodyPr/>
        <a:lstStyle/>
        <a:p>
          <a:endParaRPr lang="ru-RU"/>
        </a:p>
      </dgm:t>
    </dgm:pt>
    <dgm:pt modelId="{06BC9D6B-6DD3-4C5E-B1B6-F8C6A0149556}" type="sibTrans" cxnId="{8ADD4A57-A66D-4CE2-952D-E55E4B57CB29}">
      <dgm:prSet/>
      <dgm:spPr/>
      <dgm:t>
        <a:bodyPr/>
        <a:lstStyle/>
        <a:p>
          <a:endParaRPr lang="ru-RU"/>
        </a:p>
      </dgm:t>
    </dgm:pt>
    <dgm:pt modelId="{9AFB3A24-9AA0-4256-B8EC-AC95C313906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Прошли обучение ректоров, руководителей ИРО/ИПК/ЦНППМ</a:t>
          </a:r>
        </a:p>
      </dgm:t>
    </dgm:pt>
    <dgm:pt modelId="{02622495-A619-47E8-AC3C-D07E3C9C0046}" type="parTrans" cxnId="{9E1BB2A8-1449-41BF-A779-58325498D424}">
      <dgm:prSet/>
      <dgm:spPr/>
      <dgm:t>
        <a:bodyPr/>
        <a:lstStyle/>
        <a:p>
          <a:endParaRPr lang="ru-RU"/>
        </a:p>
      </dgm:t>
    </dgm:pt>
    <dgm:pt modelId="{FB300366-FB55-4211-8697-3D3060171EAC}" type="sibTrans" cxnId="{9E1BB2A8-1449-41BF-A779-58325498D424}">
      <dgm:prSet/>
      <dgm:spPr/>
      <dgm:t>
        <a:bodyPr/>
        <a:lstStyle/>
        <a:p>
          <a:endParaRPr lang="ru-RU"/>
        </a:p>
      </dgm:t>
    </dgm:pt>
    <dgm:pt modelId="{4F1225F2-C3F6-453B-8B7B-24199F799AE6}">
      <dgm:prSet/>
      <dgm:spPr/>
      <dgm:t>
        <a:bodyPr/>
        <a:lstStyle/>
        <a:p>
          <a:endParaRPr lang="ru-RU"/>
        </a:p>
      </dgm:t>
    </dgm:pt>
    <dgm:pt modelId="{91130DCD-DA3A-495D-97C7-DBDD1FE7F41D}" type="parTrans" cxnId="{E434CACD-745A-46F7-A234-BBE880B2106B}">
      <dgm:prSet/>
      <dgm:spPr/>
      <dgm:t>
        <a:bodyPr/>
        <a:lstStyle/>
        <a:p>
          <a:endParaRPr lang="ru-RU"/>
        </a:p>
      </dgm:t>
    </dgm:pt>
    <dgm:pt modelId="{46FDF9F8-E042-4746-B53C-5D0FFB73CAEC}" type="sibTrans" cxnId="{E434CACD-745A-46F7-A234-BBE880B2106B}">
      <dgm:prSet/>
      <dgm:spPr/>
      <dgm:t>
        <a:bodyPr/>
        <a:lstStyle/>
        <a:p>
          <a:endParaRPr lang="ru-RU"/>
        </a:p>
      </dgm:t>
    </dgm:pt>
    <dgm:pt modelId="{4F219945-D0A7-4D21-98F5-09CF015B0FA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Прошли обучение специалистов ИРО/ИПК/ЦНППМ</a:t>
          </a:r>
        </a:p>
      </dgm:t>
    </dgm:pt>
    <dgm:pt modelId="{39CED850-4F42-41EA-84F4-18B30917527D}" type="parTrans" cxnId="{FEECFE04-1F29-4027-8EF0-4E5F1228742E}">
      <dgm:prSet/>
      <dgm:spPr/>
      <dgm:t>
        <a:bodyPr/>
        <a:lstStyle/>
        <a:p>
          <a:endParaRPr lang="ru-RU"/>
        </a:p>
      </dgm:t>
    </dgm:pt>
    <dgm:pt modelId="{551176CF-57DF-4AD6-BA8B-73310E5D5BEA}" type="sibTrans" cxnId="{FEECFE04-1F29-4027-8EF0-4E5F1228742E}">
      <dgm:prSet/>
      <dgm:spPr/>
      <dgm:t>
        <a:bodyPr/>
        <a:lstStyle/>
        <a:p>
          <a:endParaRPr lang="ru-RU"/>
        </a:p>
      </dgm:t>
    </dgm:pt>
    <dgm:pt modelId="{584D6D76-7204-4C49-9997-3AAE7BDB5056}" type="pres">
      <dgm:prSet presAssocID="{78477605-1CA5-4845-9DD5-C5EFB439D8D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A6AF1908-FDE0-4805-BEAF-A439CB734589}" type="pres">
      <dgm:prSet presAssocID="{CFD3BBB3-BF8E-4DA2-A749-D4695CC2610E}" presName="parenttextcomposite" presStyleCnt="0"/>
      <dgm:spPr/>
      <dgm:t>
        <a:bodyPr/>
        <a:lstStyle/>
        <a:p>
          <a:endParaRPr lang="ru-RU"/>
        </a:p>
      </dgm:t>
    </dgm:pt>
    <dgm:pt modelId="{6F047CC3-312A-4056-99D6-D4C5DA4EA283}" type="pres">
      <dgm:prSet presAssocID="{CFD3BBB3-BF8E-4DA2-A749-D4695CC2610E}" presName="parenttext" presStyleLbl="revTx" presStyleIdx="0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EB8BB-383E-47B5-B1C3-24D9B5742E53}" type="pres">
      <dgm:prSet presAssocID="{CFD3BBB3-BF8E-4DA2-A749-D4695CC2610E}" presName="parallelogramComposite" presStyleCnt="0"/>
      <dgm:spPr/>
      <dgm:t>
        <a:bodyPr/>
        <a:lstStyle/>
        <a:p>
          <a:endParaRPr lang="ru-RU"/>
        </a:p>
      </dgm:t>
    </dgm:pt>
    <dgm:pt modelId="{79280112-EDEE-42F8-8739-BD4AF3AD23D8}" type="pres">
      <dgm:prSet presAssocID="{CFD3BBB3-BF8E-4DA2-A749-D4695CC2610E}" presName="parallelogram1" presStyleLbl="alignNode1" presStyleIdx="0" presStyleCnt="49"/>
      <dgm:spPr/>
      <dgm:t>
        <a:bodyPr/>
        <a:lstStyle/>
        <a:p>
          <a:endParaRPr lang="ru-RU"/>
        </a:p>
      </dgm:t>
    </dgm:pt>
    <dgm:pt modelId="{E8E352DE-1A8A-4A50-ABB8-453A68660369}" type="pres">
      <dgm:prSet presAssocID="{CFD3BBB3-BF8E-4DA2-A749-D4695CC2610E}" presName="parallelogram2" presStyleLbl="alignNode1" presStyleIdx="1" presStyleCnt="49"/>
      <dgm:spPr/>
      <dgm:t>
        <a:bodyPr/>
        <a:lstStyle/>
        <a:p>
          <a:endParaRPr lang="ru-RU"/>
        </a:p>
      </dgm:t>
    </dgm:pt>
    <dgm:pt modelId="{6BD394C9-4DD2-4E73-B193-82CAB7F1C64E}" type="pres">
      <dgm:prSet presAssocID="{CFD3BBB3-BF8E-4DA2-A749-D4695CC2610E}" presName="parallelogram3" presStyleLbl="alignNode1" presStyleIdx="2" presStyleCnt="49"/>
      <dgm:spPr/>
      <dgm:t>
        <a:bodyPr/>
        <a:lstStyle/>
        <a:p>
          <a:endParaRPr lang="ru-RU"/>
        </a:p>
      </dgm:t>
    </dgm:pt>
    <dgm:pt modelId="{F1FE0CBF-F614-4ADB-BCED-73FFDC099418}" type="pres">
      <dgm:prSet presAssocID="{CFD3BBB3-BF8E-4DA2-A749-D4695CC2610E}" presName="parallelogram4" presStyleLbl="alignNode1" presStyleIdx="3" presStyleCnt="49"/>
      <dgm:spPr/>
      <dgm:t>
        <a:bodyPr/>
        <a:lstStyle/>
        <a:p>
          <a:endParaRPr lang="ru-RU"/>
        </a:p>
      </dgm:t>
    </dgm:pt>
    <dgm:pt modelId="{3DF4FC34-390E-431C-9793-8360905C8082}" type="pres">
      <dgm:prSet presAssocID="{CFD3BBB3-BF8E-4DA2-A749-D4695CC2610E}" presName="parallelogram5" presStyleLbl="alignNode1" presStyleIdx="4" presStyleCnt="49"/>
      <dgm:spPr/>
      <dgm:t>
        <a:bodyPr/>
        <a:lstStyle/>
        <a:p>
          <a:endParaRPr lang="ru-RU"/>
        </a:p>
      </dgm:t>
    </dgm:pt>
    <dgm:pt modelId="{20F775C7-9C44-4B36-A224-CA440C17C167}" type="pres">
      <dgm:prSet presAssocID="{CFD3BBB3-BF8E-4DA2-A749-D4695CC2610E}" presName="parallelogram6" presStyleLbl="alignNode1" presStyleIdx="5" presStyleCnt="49"/>
      <dgm:spPr/>
      <dgm:t>
        <a:bodyPr/>
        <a:lstStyle/>
        <a:p>
          <a:endParaRPr lang="ru-RU"/>
        </a:p>
      </dgm:t>
    </dgm:pt>
    <dgm:pt modelId="{E446E5CC-9AEF-4E71-A717-1BEBA57818C3}" type="pres">
      <dgm:prSet presAssocID="{CFD3BBB3-BF8E-4DA2-A749-D4695CC2610E}" presName="parallelogram7" presStyleLbl="alignNode1" presStyleIdx="6" presStyleCnt="49"/>
      <dgm:spPr/>
      <dgm:t>
        <a:bodyPr/>
        <a:lstStyle/>
        <a:p>
          <a:endParaRPr lang="ru-RU"/>
        </a:p>
      </dgm:t>
    </dgm:pt>
    <dgm:pt modelId="{1C1E1C4B-1EA0-4836-8599-11F37A479A9D}" type="pres">
      <dgm:prSet presAssocID="{FC9DB985-22B6-4122-8B50-082489787268}" presName="sibTrans" presStyleCnt="0"/>
      <dgm:spPr/>
      <dgm:t>
        <a:bodyPr/>
        <a:lstStyle/>
        <a:p>
          <a:endParaRPr lang="ru-RU"/>
        </a:p>
      </dgm:t>
    </dgm:pt>
    <dgm:pt modelId="{928626DA-B320-4CDE-8F2C-0D4A1CD83A61}" type="pres">
      <dgm:prSet presAssocID="{7A6E971D-E982-4D5B-9175-5CE24F9D69CA}" presName="parenttextcomposite" presStyleCnt="0"/>
      <dgm:spPr/>
      <dgm:t>
        <a:bodyPr/>
        <a:lstStyle/>
        <a:p>
          <a:endParaRPr lang="ru-RU"/>
        </a:p>
      </dgm:t>
    </dgm:pt>
    <dgm:pt modelId="{747EEF0D-9272-4443-BF85-55886DFEA53F}" type="pres">
      <dgm:prSet presAssocID="{7A6E971D-E982-4D5B-9175-5CE24F9D69CA}" presName="parenttext" presStyleLbl="revTx" presStyleIdx="1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F05DF-919D-4537-9FFF-CB240BA90708}" type="pres">
      <dgm:prSet presAssocID="{7A6E971D-E982-4D5B-9175-5CE24F9D69CA}" presName="parallelogramComposite" presStyleCnt="0"/>
      <dgm:spPr/>
      <dgm:t>
        <a:bodyPr/>
        <a:lstStyle/>
        <a:p>
          <a:endParaRPr lang="ru-RU"/>
        </a:p>
      </dgm:t>
    </dgm:pt>
    <dgm:pt modelId="{E4486F4D-DB46-42A2-BD23-5978B153D117}" type="pres">
      <dgm:prSet presAssocID="{7A6E971D-E982-4D5B-9175-5CE24F9D69CA}" presName="parallelogram1" presStyleLbl="alignNode1" presStyleIdx="7" presStyleCnt="49"/>
      <dgm:spPr/>
      <dgm:t>
        <a:bodyPr/>
        <a:lstStyle/>
        <a:p>
          <a:endParaRPr lang="ru-RU"/>
        </a:p>
      </dgm:t>
    </dgm:pt>
    <dgm:pt modelId="{6FF75CB5-B1E4-458D-A4BD-5B34700D8C21}" type="pres">
      <dgm:prSet presAssocID="{7A6E971D-E982-4D5B-9175-5CE24F9D69CA}" presName="parallelogram2" presStyleLbl="alignNode1" presStyleIdx="8" presStyleCnt="49"/>
      <dgm:spPr/>
      <dgm:t>
        <a:bodyPr/>
        <a:lstStyle/>
        <a:p>
          <a:endParaRPr lang="ru-RU"/>
        </a:p>
      </dgm:t>
    </dgm:pt>
    <dgm:pt modelId="{988DD591-DDCA-4EDF-8CAC-0F8BADA35128}" type="pres">
      <dgm:prSet presAssocID="{7A6E971D-E982-4D5B-9175-5CE24F9D69CA}" presName="parallelogram3" presStyleLbl="alignNode1" presStyleIdx="9" presStyleCnt="49"/>
      <dgm:spPr/>
      <dgm:t>
        <a:bodyPr/>
        <a:lstStyle/>
        <a:p>
          <a:endParaRPr lang="ru-RU"/>
        </a:p>
      </dgm:t>
    </dgm:pt>
    <dgm:pt modelId="{539792EF-8612-4FC4-AA52-B0952F43363E}" type="pres">
      <dgm:prSet presAssocID="{7A6E971D-E982-4D5B-9175-5CE24F9D69CA}" presName="parallelogram4" presStyleLbl="alignNode1" presStyleIdx="10" presStyleCnt="49"/>
      <dgm:spPr/>
      <dgm:t>
        <a:bodyPr/>
        <a:lstStyle/>
        <a:p>
          <a:endParaRPr lang="ru-RU"/>
        </a:p>
      </dgm:t>
    </dgm:pt>
    <dgm:pt modelId="{DBE72C51-0DDC-404B-AE20-CB182830E7AD}" type="pres">
      <dgm:prSet presAssocID="{7A6E971D-E982-4D5B-9175-5CE24F9D69CA}" presName="parallelogram5" presStyleLbl="alignNode1" presStyleIdx="11" presStyleCnt="49"/>
      <dgm:spPr/>
      <dgm:t>
        <a:bodyPr/>
        <a:lstStyle/>
        <a:p>
          <a:endParaRPr lang="ru-RU"/>
        </a:p>
      </dgm:t>
    </dgm:pt>
    <dgm:pt modelId="{3C67A371-5126-4920-9B30-A0106700EAE0}" type="pres">
      <dgm:prSet presAssocID="{7A6E971D-E982-4D5B-9175-5CE24F9D69CA}" presName="parallelogram6" presStyleLbl="alignNode1" presStyleIdx="12" presStyleCnt="49"/>
      <dgm:spPr/>
      <dgm:t>
        <a:bodyPr/>
        <a:lstStyle/>
        <a:p>
          <a:endParaRPr lang="ru-RU"/>
        </a:p>
      </dgm:t>
    </dgm:pt>
    <dgm:pt modelId="{37330AAB-78A5-4217-A75A-6CE3FE36DBD8}" type="pres">
      <dgm:prSet presAssocID="{7A6E971D-E982-4D5B-9175-5CE24F9D69CA}" presName="parallelogram7" presStyleLbl="alignNode1" presStyleIdx="13" presStyleCnt="49"/>
      <dgm:spPr/>
      <dgm:t>
        <a:bodyPr/>
        <a:lstStyle/>
        <a:p>
          <a:endParaRPr lang="ru-RU"/>
        </a:p>
      </dgm:t>
    </dgm:pt>
    <dgm:pt modelId="{7D5CCF95-32B8-4553-A79F-53478264D2C1}" type="pres">
      <dgm:prSet presAssocID="{1B0880ED-EEF3-462B-A6D6-C62514EC32F3}" presName="sibTrans" presStyleCnt="0"/>
      <dgm:spPr/>
      <dgm:t>
        <a:bodyPr/>
        <a:lstStyle/>
        <a:p>
          <a:endParaRPr lang="ru-RU"/>
        </a:p>
      </dgm:t>
    </dgm:pt>
    <dgm:pt modelId="{C034FB96-A795-4FEB-B795-3F420A57C7B5}" type="pres">
      <dgm:prSet presAssocID="{23A213CF-0401-485D-8673-86F1C379CC1E}" presName="parenttextcomposite" presStyleCnt="0"/>
      <dgm:spPr/>
      <dgm:t>
        <a:bodyPr/>
        <a:lstStyle/>
        <a:p>
          <a:endParaRPr lang="ru-RU"/>
        </a:p>
      </dgm:t>
    </dgm:pt>
    <dgm:pt modelId="{79074275-C47A-469C-9728-4EA3A65C61B7}" type="pres">
      <dgm:prSet presAssocID="{23A213CF-0401-485D-8673-86F1C379CC1E}" presName="parenttext" presStyleLbl="revTx" presStyleIdx="2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8FBDD-5DE4-4BE6-AF0A-DF25F72C7BAF}" type="pres">
      <dgm:prSet presAssocID="{23A213CF-0401-485D-8673-86F1C379CC1E}" presName="parallelogramComposite" presStyleCnt="0"/>
      <dgm:spPr/>
      <dgm:t>
        <a:bodyPr/>
        <a:lstStyle/>
        <a:p>
          <a:endParaRPr lang="ru-RU"/>
        </a:p>
      </dgm:t>
    </dgm:pt>
    <dgm:pt modelId="{0C0A43DD-7F5B-4CC7-BD94-633546106FAE}" type="pres">
      <dgm:prSet presAssocID="{23A213CF-0401-485D-8673-86F1C379CC1E}" presName="parallelogram1" presStyleLbl="alignNode1" presStyleIdx="14" presStyleCnt="49"/>
      <dgm:spPr/>
      <dgm:t>
        <a:bodyPr/>
        <a:lstStyle/>
        <a:p>
          <a:endParaRPr lang="ru-RU"/>
        </a:p>
      </dgm:t>
    </dgm:pt>
    <dgm:pt modelId="{4B8A4FAA-FC7F-404F-A6FA-853159563CD6}" type="pres">
      <dgm:prSet presAssocID="{23A213CF-0401-485D-8673-86F1C379CC1E}" presName="parallelogram2" presStyleLbl="alignNode1" presStyleIdx="15" presStyleCnt="49"/>
      <dgm:spPr/>
      <dgm:t>
        <a:bodyPr/>
        <a:lstStyle/>
        <a:p>
          <a:endParaRPr lang="ru-RU"/>
        </a:p>
      </dgm:t>
    </dgm:pt>
    <dgm:pt modelId="{3392F170-6E79-496B-B731-BFE6298ECFFE}" type="pres">
      <dgm:prSet presAssocID="{23A213CF-0401-485D-8673-86F1C379CC1E}" presName="parallelogram3" presStyleLbl="alignNode1" presStyleIdx="16" presStyleCnt="49"/>
      <dgm:spPr/>
      <dgm:t>
        <a:bodyPr/>
        <a:lstStyle/>
        <a:p>
          <a:endParaRPr lang="ru-RU"/>
        </a:p>
      </dgm:t>
    </dgm:pt>
    <dgm:pt modelId="{BA71CD28-8BA7-47B9-B4E7-9C45D782E459}" type="pres">
      <dgm:prSet presAssocID="{23A213CF-0401-485D-8673-86F1C379CC1E}" presName="parallelogram4" presStyleLbl="alignNode1" presStyleIdx="17" presStyleCnt="49"/>
      <dgm:spPr/>
      <dgm:t>
        <a:bodyPr/>
        <a:lstStyle/>
        <a:p>
          <a:endParaRPr lang="ru-RU"/>
        </a:p>
      </dgm:t>
    </dgm:pt>
    <dgm:pt modelId="{BDA9BA2C-C682-495E-A7A2-EB129E6F18F7}" type="pres">
      <dgm:prSet presAssocID="{23A213CF-0401-485D-8673-86F1C379CC1E}" presName="parallelogram5" presStyleLbl="alignNode1" presStyleIdx="18" presStyleCnt="49"/>
      <dgm:spPr/>
      <dgm:t>
        <a:bodyPr/>
        <a:lstStyle/>
        <a:p>
          <a:endParaRPr lang="ru-RU"/>
        </a:p>
      </dgm:t>
    </dgm:pt>
    <dgm:pt modelId="{EC3BCC4F-A1CF-4615-B694-6A7DC412B8AD}" type="pres">
      <dgm:prSet presAssocID="{23A213CF-0401-485D-8673-86F1C379CC1E}" presName="parallelogram6" presStyleLbl="alignNode1" presStyleIdx="19" presStyleCnt="49"/>
      <dgm:spPr/>
      <dgm:t>
        <a:bodyPr/>
        <a:lstStyle/>
        <a:p>
          <a:endParaRPr lang="ru-RU"/>
        </a:p>
      </dgm:t>
    </dgm:pt>
    <dgm:pt modelId="{473713CF-D3BC-43AB-B2C5-03FC664AB67A}" type="pres">
      <dgm:prSet presAssocID="{23A213CF-0401-485D-8673-86F1C379CC1E}" presName="parallelogram7" presStyleLbl="alignNode1" presStyleIdx="20" presStyleCnt="49"/>
      <dgm:spPr/>
      <dgm:t>
        <a:bodyPr/>
        <a:lstStyle/>
        <a:p>
          <a:endParaRPr lang="ru-RU"/>
        </a:p>
      </dgm:t>
    </dgm:pt>
    <dgm:pt modelId="{1D5FC3D7-2677-4946-A352-5306EDD27DF8}" type="pres">
      <dgm:prSet presAssocID="{7D9B329B-ED00-498A-98C1-2BEC27DC00AC}" presName="sibTrans" presStyleCnt="0"/>
      <dgm:spPr/>
      <dgm:t>
        <a:bodyPr/>
        <a:lstStyle/>
        <a:p>
          <a:endParaRPr lang="ru-RU"/>
        </a:p>
      </dgm:t>
    </dgm:pt>
    <dgm:pt modelId="{050C7270-0CF0-42AA-9A98-B5CB723674D8}" type="pres">
      <dgm:prSet presAssocID="{A1A32C51-48C8-4C81-B2E4-EB458279A737}" presName="parenttextcomposite" presStyleCnt="0"/>
      <dgm:spPr/>
      <dgm:t>
        <a:bodyPr/>
        <a:lstStyle/>
        <a:p>
          <a:endParaRPr lang="ru-RU"/>
        </a:p>
      </dgm:t>
    </dgm:pt>
    <dgm:pt modelId="{06563BC9-6A8C-4E40-8EAA-27A336F3FE2F}" type="pres">
      <dgm:prSet presAssocID="{A1A32C51-48C8-4C81-B2E4-EB458279A737}" presName="parenttext" presStyleLbl="revTx" presStyleIdx="3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58062-8A02-45CF-BFFF-C3A39C2D4DCE}" type="pres">
      <dgm:prSet presAssocID="{A1A32C51-48C8-4C81-B2E4-EB458279A737}" presName="parallelogramComposite" presStyleCnt="0"/>
      <dgm:spPr/>
      <dgm:t>
        <a:bodyPr/>
        <a:lstStyle/>
        <a:p>
          <a:endParaRPr lang="ru-RU"/>
        </a:p>
      </dgm:t>
    </dgm:pt>
    <dgm:pt modelId="{6890D856-B156-406B-AA33-AB0B9C330042}" type="pres">
      <dgm:prSet presAssocID="{A1A32C51-48C8-4C81-B2E4-EB458279A737}" presName="parallelogram1" presStyleLbl="alignNode1" presStyleIdx="21" presStyleCnt="49"/>
      <dgm:spPr/>
      <dgm:t>
        <a:bodyPr/>
        <a:lstStyle/>
        <a:p>
          <a:endParaRPr lang="ru-RU"/>
        </a:p>
      </dgm:t>
    </dgm:pt>
    <dgm:pt modelId="{F6F8B21A-B5A0-4C0F-AA57-AD7937219825}" type="pres">
      <dgm:prSet presAssocID="{A1A32C51-48C8-4C81-B2E4-EB458279A737}" presName="parallelogram2" presStyleLbl="alignNode1" presStyleIdx="22" presStyleCnt="49"/>
      <dgm:spPr/>
      <dgm:t>
        <a:bodyPr/>
        <a:lstStyle/>
        <a:p>
          <a:endParaRPr lang="ru-RU"/>
        </a:p>
      </dgm:t>
    </dgm:pt>
    <dgm:pt modelId="{88E5AC14-7AB1-41A8-8BB0-9DCF501A9611}" type="pres">
      <dgm:prSet presAssocID="{A1A32C51-48C8-4C81-B2E4-EB458279A737}" presName="parallelogram3" presStyleLbl="alignNode1" presStyleIdx="23" presStyleCnt="49"/>
      <dgm:spPr/>
      <dgm:t>
        <a:bodyPr/>
        <a:lstStyle/>
        <a:p>
          <a:endParaRPr lang="ru-RU"/>
        </a:p>
      </dgm:t>
    </dgm:pt>
    <dgm:pt modelId="{A64D27FF-EC7D-4720-BBF7-AE15BDF3A360}" type="pres">
      <dgm:prSet presAssocID="{A1A32C51-48C8-4C81-B2E4-EB458279A737}" presName="parallelogram4" presStyleLbl="alignNode1" presStyleIdx="24" presStyleCnt="49"/>
      <dgm:spPr/>
      <dgm:t>
        <a:bodyPr/>
        <a:lstStyle/>
        <a:p>
          <a:endParaRPr lang="ru-RU"/>
        </a:p>
      </dgm:t>
    </dgm:pt>
    <dgm:pt modelId="{0BE3EE77-D15F-4F42-BF98-1E56085856FB}" type="pres">
      <dgm:prSet presAssocID="{A1A32C51-48C8-4C81-B2E4-EB458279A737}" presName="parallelogram5" presStyleLbl="alignNode1" presStyleIdx="25" presStyleCnt="49"/>
      <dgm:spPr/>
      <dgm:t>
        <a:bodyPr/>
        <a:lstStyle/>
        <a:p>
          <a:endParaRPr lang="ru-RU"/>
        </a:p>
      </dgm:t>
    </dgm:pt>
    <dgm:pt modelId="{CCC8EA23-AED6-49E9-B2D6-F547E1D0FA40}" type="pres">
      <dgm:prSet presAssocID="{A1A32C51-48C8-4C81-B2E4-EB458279A737}" presName="parallelogram6" presStyleLbl="alignNode1" presStyleIdx="26" presStyleCnt="49"/>
      <dgm:spPr/>
      <dgm:t>
        <a:bodyPr/>
        <a:lstStyle/>
        <a:p>
          <a:endParaRPr lang="ru-RU"/>
        </a:p>
      </dgm:t>
    </dgm:pt>
    <dgm:pt modelId="{670F5991-21AD-4968-A100-84007828EC31}" type="pres">
      <dgm:prSet presAssocID="{A1A32C51-48C8-4C81-B2E4-EB458279A737}" presName="parallelogram7" presStyleLbl="alignNode1" presStyleIdx="27" presStyleCnt="49"/>
      <dgm:spPr/>
      <dgm:t>
        <a:bodyPr/>
        <a:lstStyle/>
        <a:p>
          <a:endParaRPr lang="ru-RU"/>
        </a:p>
      </dgm:t>
    </dgm:pt>
    <dgm:pt modelId="{DC7BA5F5-F73A-44F1-9715-909521338042}" type="pres">
      <dgm:prSet presAssocID="{06BC9D6B-6DD3-4C5E-B1B6-F8C6A0149556}" presName="sibTrans" presStyleCnt="0"/>
      <dgm:spPr/>
      <dgm:t>
        <a:bodyPr/>
        <a:lstStyle/>
        <a:p>
          <a:endParaRPr lang="ru-RU"/>
        </a:p>
      </dgm:t>
    </dgm:pt>
    <dgm:pt modelId="{2ADD3993-E4AA-4FDF-9A59-F710EB61F85E}" type="pres">
      <dgm:prSet presAssocID="{9AFB3A24-9AA0-4256-B8EC-AC95C313906E}" presName="parenttextcomposite" presStyleCnt="0"/>
      <dgm:spPr/>
      <dgm:t>
        <a:bodyPr/>
        <a:lstStyle/>
        <a:p>
          <a:endParaRPr lang="ru-RU"/>
        </a:p>
      </dgm:t>
    </dgm:pt>
    <dgm:pt modelId="{1C302FE1-79B0-4683-9F6B-6E64BA632F61}" type="pres">
      <dgm:prSet presAssocID="{9AFB3A24-9AA0-4256-B8EC-AC95C313906E}" presName="parenttext" presStyleLbl="revTx" presStyleIdx="4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80A62-EAD7-42C4-AFF8-94C74670CD7E}" type="pres">
      <dgm:prSet presAssocID="{9AFB3A24-9AA0-4256-B8EC-AC95C313906E}" presName="parallelogramComposite" presStyleCnt="0"/>
      <dgm:spPr/>
      <dgm:t>
        <a:bodyPr/>
        <a:lstStyle/>
        <a:p>
          <a:endParaRPr lang="ru-RU"/>
        </a:p>
      </dgm:t>
    </dgm:pt>
    <dgm:pt modelId="{BB4462DB-292C-44B0-B004-D60061DDF210}" type="pres">
      <dgm:prSet presAssocID="{9AFB3A24-9AA0-4256-B8EC-AC95C313906E}" presName="parallelogram1" presStyleLbl="alignNode1" presStyleIdx="28" presStyleCnt="49"/>
      <dgm:spPr/>
      <dgm:t>
        <a:bodyPr/>
        <a:lstStyle/>
        <a:p>
          <a:endParaRPr lang="ru-RU"/>
        </a:p>
      </dgm:t>
    </dgm:pt>
    <dgm:pt modelId="{A6FDA5BC-3063-42E3-9708-AA9285327414}" type="pres">
      <dgm:prSet presAssocID="{9AFB3A24-9AA0-4256-B8EC-AC95C313906E}" presName="parallelogram2" presStyleLbl="alignNode1" presStyleIdx="29" presStyleCnt="49"/>
      <dgm:spPr/>
      <dgm:t>
        <a:bodyPr/>
        <a:lstStyle/>
        <a:p>
          <a:endParaRPr lang="ru-RU"/>
        </a:p>
      </dgm:t>
    </dgm:pt>
    <dgm:pt modelId="{ADFEBCCE-2A17-4D23-A0FB-731F26B27801}" type="pres">
      <dgm:prSet presAssocID="{9AFB3A24-9AA0-4256-B8EC-AC95C313906E}" presName="parallelogram3" presStyleLbl="alignNode1" presStyleIdx="30" presStyleCnt="49"/>
      <dgm:spPr/>
      <dgm:t>
        <a:bodyPr/>
        <a:lstStyle/>
        <a:p>
          <a:endParaRPr lang="ru-RU"/>
        </a:p>
      </dgm:t>
    </dgm:pt>
    <dgm:pt modelId="{DB2067CE-2C23-4E73-B35F-B6368B44CA19}" type="pres">
      <dgm:prSet presAssocID="{9AFB3A24-9AA0-4256-B8EC-AC95C313906E}" presName="parallelogram4" presStyleLbl="alignNode1" presStyleIdx="31" presStyleCnt="49"/>
      <dgm:spPr/>
      <dgm:t>
        <a:bodyPr/>
        <a:lstStyle/>
        <a:p>
          <a:endParaRPr lang="ru-RU"/>
        </a:p>
      </dgm:t>
    </dgm:pt>
    <dgm:pt modelId="{EE777579-C9E5-4088-AA7A-38BA8803802B}" type="pres">
      <dgm:prSet presAssocID="{9AFB3A24-9AA0-4256-B8EC-AC95C313906E}" presName="parallelogram5" presStyleLbl="alignNode1" presStyleIdx="32" presStyleCnt="49"/>
      <dgm:spPr/>
      <dgm:t>
        <a:bodyPr/>
        <a:lstStyle/>
        <a:p>
          <a:endParaRPr lang="ru-RU"/>
        </a:p>
      </dgm:t>
    </dgm:pt>
    <dgm:pt modelId="{6187A423-1752-4A34-9AC3-9E6D8C863287}" type="pres">
      <dgm:prSet presAssocID="{9AFB3A24-9AA0-4256-B8EC-AC95C313906E}" presName="parallelogram6" presStyleLbl="alignNode1" presStyleIdx="33" presStyleCnt="49"/>
      <dgm:spPr/>
      <dgm:t>
        <a:bodyPr/>
        <a:lstStyle/>
        <a:p>
          <a:endParaRPr lang="ru-RU"/>
        </a:p>
      </dgm:t>
    </dgm:pt>
    <dgm:pt modelId="{ABB93113-67E1-4FBD-A53D-0BA4FC09F19A}" type="pres">
      <dgm:prSet presAssocID="{9AFB3A24-9AA0-4256-B8EC-AC95C313906E}" presName="parallelogram7" presStyleLbl="alignNode1" presStyleIdx="34" presStyleCnt="49"/>
      <dgm:spPr/>
      <dgm:t>
        <a:bodyPr/>
        <a:lstStyle/>
        <a:p>
          <a:endParaRPr lang="ru-RU"/>
        </a:p>
      </dgm:t>
    </dgm:pt>
    <dgm:pt modelId="{6E537983-6550-4687-B655-369130CDE0F1}" type="pres">
      <dgm:prSet presAssocID="{FB300366-FB55-4211-8697-3D3060171EAC}" presName="sibTrans" presStyleCnt="0"/>
      <dgm:spPr/>
      <dgm:t>
        <a:bodyPr/>
        <a:lstStyle/>
        <a:p>
          <a:endParaRPr lang="ru-RU"/>
        </a:p>
      </dgm:t>
    </dgm:pt>
    <dgm:pt modelId="{514D21F6-A027-4339-87B3-AABC189DC655}" type="pres">
      <dgm:prSet presAssocID="{4F219945-D0A7-4D21-98F5-09CF015B0FAD}" presName="parenttextcomposite" presStyleCnt="0"/>
      <dgm:spPr/>
      <dgm:t>
        <a:bodyPr/>
        <a:lstStyle/>
        <a:p>
          <a:endParaRPr lang="ru-RU"/>
        </a:p>
      </dgm:t>
    </dgm:pt>
    <dgm:pt modelId="{77A8FA5E-CF28-4A7F-8B5B-91874CB8FABD}" type="pres">
      <dgm:prSet presAssocID="{4F219945-D0A7-4D21-98F5-09CF015B0FAD}" presName="parenttext" presStyleLbl="revTx" presStyleIdx="5" presStyleCnt="7" custLinFactNeighborX="151" custLinFactNeighborY="-752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8E968-E2AD-4533-9B0A-0212BECD2F6B}" type="pres">
      <dgm:prSet presAssocID="{4F219945-D0A7-4D21-98F5-09CF015B0FAD}" presName="parallelogramComposite" presStyleCnt="0"/>
      <dgm:spPr/>
      <dgm:t>
        <a:bodyPr/>
        <a:lstStyle/>
        <a:p>
          <a:endParaRPr lang="ru-RU"/>
        </a:p>
      </dgm:t>
    </dgm:pt>
    <dgm:pt modelId="{4056917D-2581-4053-AD02-1DECD41C3BD1}" type="pres">
      <dgm:prSet presAssocID="{4F219945-D0A7-4D21-98F5-09CF015B0FAD}" presName="parallelogram1" presStyleLbl="alignNode1" presStyleIdx="35" presStyleCnt="49"/>
      <dgm:spPr/>
      <dgm:t>
        <a:bodyPr/>
        <a:lstStyle/>
        <a:p>
          <a:endParaRPr lang="ru-RU"/>
        </a:p>
      </dgm:t>
    </dgm:pt>
    <dgm:pt modelId="{5675024A-585D-4B1E-8CE8-BC379196B86B}" type="pres">
      <dgm:prSet presAssocID="{4F219945-D0A7-4D21-98F5-09CF015B0FAD}" presName="parallelogram2" presStyleLbl="alignNode1" presStyleIdx="36" presStyleCnt="49"/>
      <dgm:spPr/>
      <dgm:t>
        <a:bodyPr/>
        <a:lstStyle/>
        <a:p>
          <a:endParaRPr lang="ru-RU"/>
        </a:p>
      </dgm:t>
    </dgm:pt>
    <dgm:pt modelId="{80EC89D7-ADEE-42BD-B7CA-93C1206CFCEF}" type="pres">
      <dgm:prSet presAssocID="{4F219945-D0A7-4D21-98F5-09CF015B0FAD}" presName="parallelogram3" presStyleLbl="alignNode1" presStyleIdx="37" presStyleCnt="49"/>
      <dgm:spPr/>
      <dgm:t>
        <a:bodyPr/>
        <a:lstStyle/>
        <a:p>
          <a:endParaRPr lang="ru-RU"/>
        </a:p>
      </dgm:t>
    </dgm:pt>
    <dgm:pt modelId="{86AA4234-16B2-40AD-AC76-405FCC3AA0E6}" type="pres">
      <dgm:prSet presAssocID="{4F219945-D0A7-4D21-98F5-09CF015B0FAD}" presName="parallelogram4" presStyleLbl="alignNode1" presStyleIdx="38" presStyleCnt="49"/>
      <dgm:spPr/>
      <dgm:t>
        <a:bodyPr/>
        <a:lstStyle/>
        <a:p>
          <a:endParaRPr lang="ru-RU"/>
        </a:p>
      </dgm:t>
    </dgm:pt>
    <dgm:pt modelId="{42EBF49B-DB20-488A-9771-84C72207724F}" type="pres">
      <dgm:prSet presAssocID="{4F219945-D0A7-4D21-98F5-09CF015B0FAD}" presName="parallelogram5" presStyleLbl="alignNode1" presStyleIdx="39" presStyleCnt="49"/>
      <dgm:spPr/>
      <dgm:t>
        <a:bodyPr/>
        <a:lstStyle/>
        <a:p>
          <a:endParaRPr lang="ru-RU"/>
        </a:p>
      </dgm:t>
    </dgm:pt>
    <dgm:pt modelId="{CDE2FA1F-CCA0-4912-A0C2-D850199D5CE4}" type="pres">
      <dgm:prSet presAssocID="{4F219945-D0A7-4D21-98F5-09CF015B0FAD}" presName="parallelogram6" presStyleLbl="alignNode1" presStyleIdx="40" presStyleCnt="49"/>
      <dgm:spPr/>
      <dgm:t>
        <a:bodyPr/>
        <a:lstStyle/>
        <a:p>
          <a:endParaRPr lang="ru-RU"/>
        </a:p>
      </dgm:t>
    </dgm:pt>
    <dgm:pt modelId="{B4170E45-BF3F-4743-9227-962BC0A70FC1}" type="pres">
      <dgm:prSet presAssocID="{4F219945-D0A7-4D21-98F5-09CF015B0FAD}" presName="parallelogram7" presStyleLbl="alignNode1" presStyleIdx="41" presStyleCnt="49"/>
      <dgm:spPr/>
      <dgm:t>
        <a:bodyPr/>
        <a:lstStyle/>
        <a:p>
          <a:endParaRPr lang="ru-RU"/>
        </a:p>
      </dgm:t>
    </dgm:pt>
    <dgm:pt modelId="{50CC7EB4-6411-4B17-A9BD-5EEC95D7D5E9}" type="pres">
      <dgm:prSet presAssocID="{551176CF-57DF-4AD6-BA8B-73310E5D5BEA}" presName="sibTrans" presStyleCnt="0"/>
      <dgm:spPr/>
      <dgm:t>
        <a:bodyPr/>
        <a:lstStyle/>
        <a:p>
          <a:endParaRPr lang="ru-RU"/>
        </a:p>
      </dgm:t>
    </dgm:pt>
    <dgm:pt modelId="{166DD34E-0DB7-4C70-BA4C-CCD3371A6F70}" type="pres">
      <dgm:prSet presAssocID="{4F1225F2-C3F6-453B-8B7B-24199F799AE6}" presName="parenttextcomposite" presStyleCnt="0"/>
      <dgm:spPr/>
      <dgm:t>
        <a:bodyPr/>
        <a:lstStyle/>
        <a:p>
          <a:endParaRPr lang="ru-RU"/>
        </a:p>
      </dgm:t>
    </dgm:pt>
    <dgm:pt modelId="{F5C567F7-AC68-4BD6-987B-F7761B41F21B}" type="pres">
      <dgm:prSet presAssocID="{4F1225F2-C3F6-453B-8B7B-24199F799AE6}" presName="parenttext" presStyleLbl="revTx" presStyleIdx="6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60610-E83D-438F-AA86-CE23EE18F8D2}" type="pres">
      <dgm:prSet presAssocID="{4F1225F2-C3F6-453B-8B7B-24199F799AE6}" presName="parallelogramComposite" presStyleCnt="0"/>
      <dgm:spPr/>
      <dgm:t>
        <a:bodyPr/>
        <a:lstStyle/>
        <a:p>
          <a:endParaRPr lang="ru-RU"/>
        </a:p>
      </dgm:t>
    </dgm:pt>
    <dgm:pt modelId="{50775307-67FD-4C89-A3E1-3CF6AA41E00A}" type="pres">
      <dgm:prSet presAssocID="{4F1225F2-C3F6-453B-8B7B-24199F799AE6}" presName="parallelogram1" presStyleLbl="alignNode1" presStyleIdx="42" presStyleCnt="49"/>
      <dgm:spPr/>
      <dgm:t>
        <a:bodyPr/>
        <a:lstStyle/>
        <a:p>
          <a:endParaRPr lang="ru-RU"/>
        </a:p>
      </dgm:t>
    </dgm:pt>
    <dgm:pt modelId="{6E38CF64-825D-455B-A80A-5702CC2D1DEE}" type="pres">
      <dgm:prSet presAssocID="{4F1225F2-C3F6-453B-8B7B-24199F799AE6}" presName="parallelogram2" presStyleLbl="alignNode1" presStyleIdx="43" presStyleCnt="49"/>
      <dgm:spPr/>
      <dgm:t>
        <a:bodyPr/>
        <a:lstStyle/>
        <a:p>
          <a:endParaRPr lang="ru-RU"/>
        </a:p>
      </dgm:t>
    </dgm:pt>
    <dgm:pt modelId="{0C8E6764-3DA3-4930-B68A-6EA19EF3203F}" type="pres">
      <dgm:prSet presAssocID="{4F1225F2-C3F6-453B-8B7B-24199F799AE6}" presName="parallelogram3" presStyleLbl="alignNode1" presStyleIdx="44" presStyleCnt="49"/>
      <dgm:spPr/>
      <dgm:t>
        <a:bodyPr/>
        <a:lstStyle/>
        <a:p>
          <a:endParaRPr lang="ru-RU"/>
        </a:p>
      </dgm:t>
    </dgm:pt>
    <dgm:pt modelId="{505222A4-78AE-4C80-94BB-444F25595039}" type="pres">
      <dgm:prSet presAssocID="{4F1225F2-C3F6-453B-8B7B-24199F799AE6}" presName="parallelogram4" presStyleLbl="alignNode1" presStyleIdx="45" presStyleCnt="49"/>
      <dgm:spPr/>
      <dgm:t>
        <a:bodyPr/>
        <a:lstStyle/>
        <a:p>
          <a:endParaRPr lang="ru-RU"/>
        </a:p>
      </dgm:t>
    </dgm:pt>
    <dgm:pt modelId="{AB4832B6-1E86-48E5-AB82-4763A243AD05}" type="pres">
      <dgm:prSet presAssocID="{4F1225F2-C3F6-453B-8B7B-24199F799AE6}" presName="parallelogram5" presStyleLbl="alignNode1" presStyleIdx="46" presStyleCnt="49"/>
      <dgm:spPr/>
      <dgm:t>
        <a:bodyPr/>
        <a:lstStyle/>
        <a:p>
          <a:endParaRPr lang="ru-RU"/>
        </a:p>
      </dgm:t>
    </dgm:pt>
    <dgm:pt modelId="{A80CA301-A824-4B99-A1FF-0C24C944623B}" type="pres">
      <dgm:prSet presAssocID="{4F1225F2-C3F6-453B-8B7B-24199F799AE6}" presName="parallelogram6" presStyleLbl="alignNode1" presStyleIdx="47" presStyleCnt="49"/>
      <dgm:spPr/>
      <dgm:t>
        <a:bodyPr/>
        <a:lstStyle/>
        <a:p>
          <a:endParaRPr lang="ru-RU"/>
        </a:p>
      </dgm:t>
    </dgm:pt>
    <dgm:pt modelId="{AF2F2DD5-03DD-43FB-AA1F-332D5A14A7A0}" type="pres">
      <dgm:prSet presAssocID="{4F1225F2-C3F6-453B-8B7B-24199F799AE6}" presName="parallelogram7" presStyleLbl="alignNode1" presStyleIdx="48" presStyleCnt="49"/>
      <dgm:spPr/>
      <dgm:t>
        <a:bodyPr/>
        <a:lstStyle/>
        <a:p>
          <a:endParaRPr lang="ru-RU"/>
        </a:p>
      </dgm:t>
    </dgm:pt>
  </dgm:ptLst>
  <dgm:cxnLst>
    <dgm:cxn modelId="{8ADD4A57-A66D-4CE2-952D-E55E4B57CB29}" srcId="{78477605-1CA5-4845-9DD5-C5EFB439D8D1}" destId="{A1A32C51-48C8-4C81-B2E4-EB458279A737}" srcOrd="3" destOrd="0" parTransId="{71CE3B90-3597-4DD6-938F-DA220B167683}" sibTransId="{06BC9D6B-6DD3-4C5E-B1B6-F8C6A0149556}"/>
    <dgm:cxn modelId="{876082CF-7064-4FA5-B9C4-AC6AB675C5C0}" srcId="{78477605-1CA5-4845-9DD5-C5EFB439D8D1}" destId="{23A213CF-0401-485D-8673-86F1C379CC1E}" srcOrd="2" destOrd="0" parTransId="{3EFFB605-C122-47D8-8E14-4716199F81A5}" sibTransId="{7D9B329B-ED00-498A-98C1-2BEC27DC00AC}"/>
    <dgm:cxn modelId="{B101BDB4-D813-470F-B1C5-3E4078C998CE}" type="presOf" srcId="{23A213CF-0401-485D-8673-86F1C379CC1E}" destId="{79074275-C47A-469C-9728-4EA3A65C61B7}" srcOrd="0" destOrd="0" presId="urn:microsoft.com/office/officeart/2008/layout/VerticalAccentList"/>
    <dgm:cxn modelId="{E434CACD-745A-46F7-A234-BBE880B2106B}" srcId="{78477605-1CA5-4845-9DD5-C5EFB439D8D1}" destId="{4F1225F2-C3F6-453B-8B7B-24199F799AE6}" srcOrd="6" destOrd="0" parTransId="{91130DCD-DA3A-495D-97C7-DBDD1FE7F41D}" sibTransId="{46FDF9F8-E042-4746-B53C-5D0FFB73CAEC}"/>
    <dgm:cxn modelId="{8275A9B0-25A4-494E-B825-5E31E5D02D2D}" type="presOf" srcId="{78477605-1CA5-4845-9DD5-C5EFB439D8D1}" destId="{584D6D76-7204-4C49-9997-3AAE7BDB5056}" srcOrd="0" destOrd="0" presId="urn:microsoft.com/office/officeart/2008/layout/VerticalAccentList"/>
    <dgm:cxn modelId="{B5BDB1B5-D3CE-44CE-B878-AD6F45E491FA}" srcId="{78477605-1CA5-4845-9DD5-C5EFB439D8D1}" destId="{7A6E971D-E982-4D5B-9175-5CE24F9D69CA}" srcOrd="1" destOrd="0" parTransId="{413E707C-8DE4-43DE-9253-23D89816D955}" sibTransId="{1B0880ED-EEF3-462B-A6D6-C62514EC32F3}"/>
    <dgm:cxn modelId="{84074DAB-F011-414F-B932-B7740DD27786}" srcId="{78477605-1CA5-4845-9DD5-C5EFB439D8D1}" destId="{CFD3BBB3-BF8E-4DA2-A749-D4695CC2610E}" srcOrd="0" destOrd="0" parTransId="{4BD447B6-8D25-4514-9C5C-81F68436C426}" sibTransId="{FC9DB985-22B6-4122-8B50-082489787268}"/>
    <dgm:cxn modelId="{7A1EDB58-CA9D-483F-9A80-3949DB118C35}" type="presOf" srcId="{A1A32C51-48C8-4C81-B2E4-EB458279A737}" destId="{06563BC9-6A8C-4E40-8EAA-27A336F3FE2F}" srcOrd="0" destOrd="0" presId="urn:microsoft.com/office/officeart/2008/layout/VerticalAccentList"/>
    <dgm:cxn modelId="{9E1BB2A8-1449-41BF-A779-58325498D424}" srcId="{78477605-1CA5-4845-9DD5-C5EFB439D8D1}" destId="{9AFB3A24-9AA0-4256-B8EC-AC95C313906E}" srcOrd="4" destOrd="0" parTransId="{02622495-A619-47E8-AC3C-D07E3C9C0046}" sibTransId="{FB300366-FB55-4211-8697-3D3060171EAC}"/>
    <dgm:cxn modelId="{62C8609D-EC34-4882-AE68-A1F5D31C569A}" type="presOf" srcId="{CFD3BBB3-BF8E-4DA2-A749-D4695CC2610E}" destId="{6F047CC3-312A-4056-99D6-D4C5DA4EA283}" srcOrd="0" destOrd="0" presId="urn:microsoft.com/office/officeart/2008/layout/VerticalAccentList"/>
    <dgm:cxn modelId="{EF616A4B-30CC-4E60-BFBD-6CE784BFE71D}" type="presOf" srcId="{9AFB3A24-9AA0-4256-B8EC-AC95C313906E}" destId="{1C302FE1-79B0-4683-9F6B-6E64BA632F61}" srcOrd="0" destOrd="0" presId="urn:microsoft.com/office/officeart/2008/layout/VerticalAccentList"/>
    <dgm:cxn modelId="{15930EEC-2749-4A42-A7A5-9058204B4033}" type="presOf" srcId="{4F219945-D0A7-4D21-98F5-09CF015B0FAD}" destId="{77A8FA5E-CF28-4A7F-8B5B-91874CB8FABD}" srcOrd="0" destOrd="0" presId="urn:microsoft.com/office/officeart/2008/layout/VerticalAccentList"/>
    <dgm:cxn modelId="{B1354EB1-DE5B-414E-8363-F9ED5FA6F122}" type="presOf" srcId="{4F1225F2-C3F6-453B-8B7B-24199F799AE6}" destId="{F5C567F7-AC68-4BD6-987B-F7761B41F21B}" srcOrd="0" destOrd="0" presId="urn:microsoft.com/office/officeart/2008/layout/VerticalAccentList"/>
    <dgm:cxn modelId="{FEECFE04-1F29-4027-8EF0-4E5F1228742E}" srcId="{78477605-1CA5-4845-9DD5-C5EFB439D8D1}" destId="{4F219945-D0A7-4D21-98F5-09CF015B0FAD}" srcOrd="5" destOrd="0" parTransId="{39CED850-4F42-41EA-84F4-18B30917527D}" sibTransId="{551176CF-57DF-4AD6-BA8B-73310E5D5BEA}"/>
    <dgm:cxn modelId="{33FB82D2-BFB8-4AD5-BFD4-ABF14B2109C9}" type="presOf" srcId="{7A6E971D-E982-4D5B-9175-5CE24F9D69CA}" destId="{747EEF0D-9272-4443-BF85-55886DFEA53F}" srcOrd="0" destOrd="0" presId="urn:microsoft.com/office/officeart/2008/layout/VerticalAccentList"/>
    <dgm:cxn modelId="{B54265A3-0D51-41AE-B27A-4A36773A2CF9}" type="presParOf" srcId="{584D6D76-7204-4C49-9997-3AAE7BDB5056}" destId="{A6AF1908-FDE0-4805-BEAF-A439CB734589}" srcOrd="0" destOrd="0" presId="urn:microsoft.com/office/officeart/2008/layout/VerticalAccentList"/>
    <dgm:cxn modelId="{1A19DC52-C083-40CA-8624-A98338459FB2}" type="presParOf" srcId="{A6AF1908-FDE0-4805-BEAF-A439CB734589}" destId="{6F047CC3-312A-4056-99D6-D4C5DA4EA283}" srcOrd="0" destOrd="0" presId="urn:microsoft.com/office/officeart/2008/layout/VerticalAccentList"/>
    <dgm:cxn modelId="{991A9B1B-8D90-4C55-9653-CAA8D7DEE15E}" type="presParOf" srcId="{584D6D76-7204-4C49-9997-3AAE7BDB5056}" destId="{A90EB8BB-383E-47B5-B1C3-24D9B5742E53}" srcOrd="1" destOrd="0" presId="urn:microsoft.com/office/officeart/2008/layout/VerticalAccentList"/>
    <dgm:cxn modelId="{A6987C7F-16AF-4C9D-8DD6-303064917E8C}" type="presParOf" srcId="{A90EB8BB-383E-47B5-B1C3-24D9B5742E53}" destId="{79280112-EDEE-42F8-8739-BD4AF3AD23D8}" srcOrd="0" destOrd="0" presId="urn:microsoft.com/office/officeart/2008/layout/VerticalAccentList"/>
    <dgm:cxn modelId="{399401A6-1839-48FC-89B6-4DAEC5B65991}" type="presParOf" srcId="{A90EB8BB-383E-47B5-B1C3-24D9B5742E53}" destId="{E8E352DE-1A8A-4A50-ABB8-453A68660369}" srcOrd="1" destOrd="0" presId="urn:microsoft.com/office/officeart/2008/layout/VerticalAccentList"/>
    <dgm:cxn modelId="{6CD9299C-5D97-48A4-90E9-A9E6ED802D3F}" type="presParOf" srcId="{A90EB8BB-383E-47B5-B1C3-24D9B5742E53}" destId="{6BD394C9-4DD2-4E73-B193-82CAB7F1C64E}" srcOrd="2" destOrd="0" presId="urn:microsoft.com/office/officeart/2008/layout/VerticalAccentList"/>
    <dgm:cxn modelId="{30ABF90F-7E26-443A-9EB2-0F2412A1F779}" type="presParOf" srcId="{A90EB8BB-383E-47B5-B1C3-24D9B5742E53}" destId="{F1FE0CBF-F614-4ADB-BCED-73FFDC099418}" srcOrd="3" destOrd="0" presId="urn:microsoft.com/office/officeart/2008/layout/VerticalAccentList"/>
    <dgm:cxn modelId="{19337256-FEE7-4F45-8FDE-2E72DC9F2DA5}" type="presParOf" srcId="{A90EB8BB-383E-47B5-B1C3-24D9B5742E53}" destId="{3DF4FC34-390E-431C-9793-8360905C8082}" srcOrd="4" destOrd="0" presId="urn:microsoft.com/office/officeart/2008/layout/VerticalAccentList"/>
    <dgm:cxn modelId="{82336862-4A23-4169-850D-0375C04C8418}" type="presParOf" srcId="{A90EB8BB-383E-47B5-B1C3-24D9B5742E53}" destId="{20F775C7-9C44-4B36-A224-CA440C17C167}" srcOrd="5" destOrd="0" presId="urn:microsoft.com/office/officeart/2008/layout/VerticalAccentList"/>
    <dgm:cxn modelId="{F616BB54-EE5D-4F73-8724-4DAFA02DF9CA}" type="presParOf" srcId="{A90EB8BB-383E-47B5-B1C3-24D9B5742E53}" destId="{E446E5CC-9AEF-4E71-A717-1BEBA57818C3}" srcOrd="6" destOrd="0" presId="urn:microsoft.com/office/officeart/2008/layout/VerticalAccentList"/>
    <dgm:cxn modelId="{6207A63C-DE1E-4292-8ADD-12C9C27F4260}" type="presParOf" srcId="{584D6D76-7204-4C49-9997-3AAE7BDB5056}" destId="{1C1E1C4B-1EA0-4836-8599-11F37A479A9D}" srcOrd="2" destOrd="0" presId="urn:microsoft.com/office/officeart/2008/layout/VerticalAccentList"/>
    <dgm:cxn modelId="{F0E0C330-E486-4471-AEB3-8702AD78ED12}" type="presParOf" srcId="{584D6D76-7204-4C49-9997-3AAE7BDB5056}" destId="{928626DA-B320-4CDE-8F2C-0D4A1CD83A61}" srcOrd="3" destOrd="0" presId="urn:microsoft.com/office/officeart/2008/layout/VerticalAccentList"/>
    <dgm:cxn modelId="{BAE4EB08-7731-4DF7-8B5F-6F5EB92807A5}" type="presParOf" srcId="{928626DA-B320-4CDE-8F2C-0D4A1CD83A61}" destId="{747EEF0D-9272-4443-BF85-55886DFEA53F}" srcOrd="0" destOrd="0" presId="urn:microsoft.com/office/officeart/2008/layout/VerticalAccentList"/>
    <dgm:cxn modelId="{03DB6657-5901-4B0E-BE34-9FC123A71E23}" type="presParOf" srcId="{584D6D76-7204-4C49-9997-3AAE7BDB5056}" destId="{338F05DF-919D-4537-9FFF-CB240BA90708}" srcOrd="4" destOrd="0" presId="urn:microsoft.com/office/officeart/2008/layout/VerticalAccentList"/>
    <dgm:cxn modelId="{19FB8E11-A37B-4A8C-B2E2-2DA0570834BA}" type="presParOf" srcId="{338F05DF-919D-4537-9FFF-CB240BA90708}" destId="{E4486F4D-DB46-42A2-BD23-5978B153D117}" srcOrd="0" destOrd="0" presId="urn:microsoft.com/office/officeart/2008/layout/VerticalAccentList"/>
    <dgm:cxn modelId="{B108BB77-4E9C-4CC0-8546-DE9DB37D1BD6}" type="presParOf" srcId="{338F05DF-919D-4537-9FFF-CB240BA90708}" destId="{6FF75CB5-B1E4-458D-A4BD-5B34700D8C21}" srcOrd="1" destOrd="0" presId="urn:microsoft.com/office/officeart/2008/layout/VerticalAccentList"/>
    <dgm:cxn modelId="{2775D977-6D1A-4A96-82A6-0FE1BA654A43}" type="presParOf" srcId="{338F05DF-919D-4537-9FFF-CB240BA90708}" destId="{988DD591-DDCA-4EDF-8CAC-0F8BADA35128}" srcOrd="2" destOrd="0" presId="urn:microsoft.com/office/officeart/2008/layout/VerticalAccentList"/>
    <dgm:cxn modelId="{EDEB0E77-0E09-42B6-B213-AD57BE213812}" type="presParOf" srcId="{338F05DF-919D-4537-9FFF-CB240BA90708}" destId="{539792EF-8612-4FC4-AA52-B0952F43363E}" srcOrd="3" destOrd="0" presId="urn:microsoft.com/office/officeart/2008/layout/VerticalAccentList"/>
    <dgm:cxn modelId="{C89E6EE0-021F-459A-AAF5-218E129DDD4E}" type="presParOf" srcId="{338F05DF-919D-4537-9FFF-CB240BA90708}" destId="{DBE72C51-0DDC-404B-AE20-CB182830E7AD}" srcOrd="4" destOrd="0" presId="urn:microsoft.com/office/officeart/2008/layout/VerticalAccentList"/>
    <dgm:cxn modelId="{E381EEC6-E05E-41E6-AE82-85768341820D}" type="presParOf" srcId="{338F05DF-919D-4537-9FFF-CB240BA90708}" destId="{3C67A371-5126-4920-9B30-A0106700EAE0}" srcOrd="5" destOrd="0" presId="urn:microsoft.com/office/officeart/2008/layout/VerticalAccentList"/>
    <dgm:cxn modelId="{784BA553-DF0C-4A8D-A665-F16FD2D47AC5}" type="presParOf" srcId="{338F05DF-919D-4537-9FFF-CB240BA90708}" destId="{37330AAB-78A5-4217-A75A-6CE3FE36DBD8}" srcOrd="6" destOrd="0" presId="urn:microsoft.com/office/officeart/2008/layout/VerticalAccentList"/>
    <dgm:cxn modelId="{013BA6E1-2D7C-4286-AFD8-6248919FB837}" type="presParOf" srcId="{584D6D76-7204-4C49-9997-3AAE7BDB5056}" destId="{7D5CCF95-32B8-4553-A79F-53478264D2C1}" srcOrd="5" destOrd="0" presId="urn:microsoft.com/office/officeart/2008/layout/VerticalAccentList"/>
    <dgm:cxn modelId="{FE1EF77E-5A49-41F1-9B0A-70908DF35B5D}" type="presParOf" srcId="{584D6D76-7204-4C49-9997-3AAE7BDB5056}" destId="{C034FB96-A795-4FEB-B795-3F420A57C7B5}" srcOrd="6" destOrd="0" presId="urn:microsoft.com/office/officeart/2008/layout/VerticalAccentList"/>
    <dgm:cxn modelId="{DA50DC4D-3C0C-4E49-9A94-C86D1D3CB8E8}" type="presParOf" srcId="{C034FB96-A795-4FEB-B795-3F420A57C7B5}" destId="{79074275-C47A-469C-9728-4EA3A65C61B7}" srcOrd="0" destOrd="0" presId="urn:microsoft.com/office/officeart/2008/layout/VerticalAccentList"/>
    <dgm:cxn modelId="{C4B6F80F-F168-4BF4-BAFA-EC4B45FC8719}" type="presParOf" srcId="{584D6D76-7204-4C49-9997-3AAE7BDB5056}" destId="{3178FBDD-5DE4-4BE6-AF0A-DF25F72C7BAF}" srcOrd="7" destOrd="0" presId="urn:microsoft.com/office/officeart/2008/layout/VerticalAccentList"/>
    <dgm:cxn modelId="{89688B16-F4AC-4EB5-BC3D-A43E62B71409}" type="presParOf" srcId="{3178FBDD-5DE4-4BE6-AF0A-DF25F72C7BAF}" destId="{0C0A43DD-7F5B-4CC7-BD94-633546106FAE}" srcOrd="0" destOrd="0" presId="urn:microsoft.com/office/officeart/2008/layout/VerticalAccentList"/>
    <dgm:cxn modelId="{78BE04D6-4D7F-4928-BE97-3E8DA5AAA3D8}" type="presParOf" srcId="{3178FBDD-5DE4-4BE6-AF0A-DF25F72C7BAF}" destId="{4B8A4FAA-FC7F-404F-A6FA-853159563CD6}" srcOrd="1" destOrd="0" presId="urn:microsoft.com/office/officeart/2008/layout/VerticalAccentList"/>
    <dgm:cxn modelId="{664753A7-D200-4988-BDE0-BD97D02829BE}" type="presParOf" srcId="{3178FBDD-5DE4-4BE6-AF0A-DF25F72C7BAF}" destId="{3392F170-6E79-496B-B731-BFE6298ECFFE}" srcOrd="2" destOrd="0" presId="urn:microsoft.com/office/officeart/2008/layout/VerticalAccentList"/>
    <dgm:cxn modelId="{80A07266-DC1A-47A6-8FBA-12604DF58227}" type="presParOf" srcId="{3178FBDD-5DE4-4BE6-AF0A-DF25F72C7BAF}" destId="{BA71CD28-8BA7-47B9-B4E7-9C45D782E459}" srcOrd="3" destOrd="0" presId="urn:microsoft.com/office/officeart/2008/layout/VerticalAccentList"/>
    <dgm:cxn modelId="{54DD2DFA-AC47-48D3-8C8A-6DAA1E9F1ED8}" type="presParOf" srcId="{3178FBDD-5DE4-4BE6-AF0A-DF25F72C7BAF}" destId="{BDA9BA2C-C682-495E-A7A2-EB129E6F18F7}" srcOrd="4" destOrd="0" presId="urn:microsoft.com/office/officeart/2008/layout/VerticalAccentList"/>
    <dgm:cxn modelId="{A180EBE6-CE78-4BFB-A3A4-804916388597}" type="presParOf" srcId="{3178FBDD-5DE4-4BE6-AF0A-DF25F72C7BAF}" destId="{EC3BCC4F-A1CF-4615-B694-6A7DC412B8AD}" srcOrd="5" destOrd="0" presId="urn:microsoft.com/office/officeart/2008/layout/VerticalAccentList"/>
    <dgm:cxn modelId="{15BB0437-8C59-46A5-96D6-F6E7C8C37986}" type="presParOf" srcId="{3178FBDD-5DE4-4BE6-AF0A-DF25F72C7BAF}" destId="{473713CF-D3BC-43AB-B2C5-03FC664AB67A}" srcOrd="6" destOrd="0" presId="urn:microsoft.com/office/officeart/2008/layout/VerticalAccentList"/>
    <dgm:cxn modelId="{386FA99F-08F7-415C-AF8A-561ECB2685B8}" type="presParOf" srcId="{584D6D76-7204-4C49-9997-3AAE7BDB5056}" destId="{1D5FC3D7-2677-4946-A352-5306EDD27DF8}" srcOrd="8" destOrd="0" presId="urn:microsoft.com/office/officeart/2008/layout/VerticalAccentList"/>
    <dgm:cxn modelId="{79B6FE73-D135-44A8-9A7B-215CCF50F506}" type="presParOf" srcId="{584D6D76-7204-4C49-9997-3AAE7BDB5056}" destId="{050C7270-0CF0-42AA-9A98-B5CB723674D8}" srcOrd="9" destOrd="0" presId="urn:microsoft.com/office/officeart/2008/layout/VerticalAccentList"/>
    <dgm:cxn modelId="{7E9FE91F-530C-4058-BA04-03181409378E}" type="presParOf" srcId="{050C7270-0CF0-42AA-9A98-B5CB723674D8}" destId="{06563BC9-6A8C-4E40-8EAA-27A336F3FE2F}" srcOrd="0" destOrd="0" presId="urn:microsoft.com/office/officeart/2008/layout/VerticalAccentList"/>
    <dgm:cxn modelId="{F4DDAE04-FD64-4B25-BB5E-0A027831259A}" type="presParOf" srcId="{584D6D76-7204-4C49-9997-3AAE7BDB5056}" destId="{E5D58062-8A02-45CF-BFFF-C3A39C2D4DCE}" srcOrd="10" destOrd="0" presId="urn:microsoft.com/office/officeart/2008/layout/VerticalAccentList"/>
    <dgm:cxn modelId="{EBD4AED5-EE1F-44CB-8C73-F11AC0B1D6CD}" type="presParOf" srcId="{E5D58062-8A02-45CF-BFFF-C3A39C2D4DCE}" destId="{6890D856-B156-406B-AA33-AB0B9C330042}" srcOrd="0" destOrd="0" presId="urn:microsoft.com/office/officeart/2008/layout/VerticalAccentList"/>
    <dgm:cxn modelId="{E9B0D747-2BCB-49C8-8377-D6C224419761}" type="presParOf" srcId="{E5D58062-8A02-45CF-BFFF-C3A39C2D4DCE}" destId="{F6F8B21A-B5A0-4C0F-AA57-AD7937219825}" srcOrd="1" destOrd="0" presId="urn:microsoft.com/office/officeart/2008/layout/VerticalAccentList"/>
    <dgm:cxn modelId="{B1A9E5F4-4A28-4C72-94AA-9C95C91BA2D5}" type="presParOf" srcId="{E5D58062-8A02-45CF-BFFF-C3A39C2D4DCE}" destId="{88E5AC14-7AB1-41A8-8BB0-9DCF501A9611}" srcOrd="2" destOrd="0" presId="urn:microsoft.com/office/officeart/2008/layout/VerticalAccentList"/>
    <dgm:cxn modelId="{5D8AD71F-8D9B-45C4-BB43-D5139B3D5EF6}" type="presParOf" srcId="{E5D58062-8A02-45CF-BFFF-C3A39C2D4DCE}" destId="{A64D27FF-EC7D-4720-BBF7-AE15BDF3A360}" srcOrd="3" destOrd="0" presId="urn:microsoft.com/office/officeart/2008/layout/VerticalAccentList"/>
    <dgm:cxn modelId="{F3F99135-3E87-4723-A32F-DE2F9DF1A0CE}" type="presParOf" srcId="{E5D58062-8A02-45CF-BFFF-C3A39C2D4DCE}" destId="{0BE3EE77-D15F-4F42-BF98-1E56085856FB}" srcOrd="4" destOrd="0" presId="urn:microsoft.com/office/officeart/2008/layout/VerticalAccentList"/>
    <dgm:cxn modelId="{F0299C4C-FBC8-4252-9E19-E141CC65F650}" type="presParOf" srcId="{E5D58062-8A02-45CF-BFFF-C3A39C2D4DCE}" destId="{CCC8EA23-AED6-49E9-B2D6-F547E1D0FA40}" srcOrd="5" destOrd="0" presId="urn:microsoft.com/office/officeart/2008/layout/VerticalAccentList"/>
    <dgm:cxn modelId="{8067246A-6DA2-464E-B027-7C16D13484E7}" type="presParOf" srcId="{E5D58062-8A02-45CF-BFFF-C3A39C2D4DCE}" destId="{670F5991-21AD-4968-A100-84007828EC31}" srcOrd="6" destOrd="0" presId="urn:microsoft.com/office/officeart/2008/layout/VerticalAccentList"/>
    <dgm:cxn modelId="{7CCAC703-A219-4A7C-B516-F30FC1BA7699}" type="presParOf" srcId="{584D6D76-7204-4C49-9997-3AAE7BDB5056}" destId="{DC7BA5F5-F73A-44F1-9715-909521338042}" srcOrd="11" destOrd="0" presId="urn:microsoft.com/office/officeart/2008/layout/VerticalAccentList"/>
    <dgm:cxn modelId="{6410AC22-B044-4559-A363-AD4F7E936A36}" type="presParOf" srcId="{584D6D76-7204-4C49-9997-3AAE7BDB5056}" destId="{2ADD3993-E4AA-4FDF-9A59-F710EB61F85E}" srcOrd="12" destOrd="0" presId="urn:microsoft.com/office/officeart/2008/layout/VerticalAccentList"/>
    <dgm:cxn modelId="{C07B0128-4C38-4EDD-8307-AC260287587C}" type="presParOf" srcId="{2ADD3993-E4AA-4FDF-9A59-F710EB61F85E}" destId="{1C302FE1-79B0-4683-9F6B-6E64BA632F61}" srcOrd="0" destOrd="0" presId="urn:microsoft.com/office/officeart/2008/layout/VerticalAccentList"/>
    <dgm:cxn modelId="{1519D827-2F35-4B60-B561-F48963141180}" type="presParOf" srcId="{584D6D76-7204-4C49-9997-3AAE7BDB5056}" destId="{8A180A62-EAD7-42C4-AFF8-94C74670CD7E}" srcOrd="13" destOrd="0" presId="urn:microsoft.com/office/officeart/2008/layout/VerticalAccentList"/>
    <dgm:cxn modelId="{07D9AFE8-9065-4357-9055-1833F744D972}" type="presParOf" srcId="{8A180A62-EAD7-42C4-AFF8-94C74670CD7E}" destId="{BB4462DB-292C-44B0-B004-D60061DDF210}" srcOrd="0" destOrd="0" presId="urn:microsoft.com/office/officeart/2008/layout/VerticalAccentList"/>
    <dgm:cxn modelId="{D65401CE-F2B0-42D7-A382-9B79EF28F84D}" type="presParOf" srcId="{8A180A62-EAD7-42C4-AFF8-94C74670CD7E}" destId="{A6FDA5BC-3063-42E3-9708-AA9285327414}" srcOrd="1" destOrd="0" presId="urn:microsoft.com/office/officeart/2008/layout/VerticalAccentList"/>
    <dgm:cxn modelId="{67EBCF64-9339-4F1B-B709-450133132454}" type="presParOf" srcId="{8A180A62-EAD7-42C4-AFF8-94C74670CD7E}" destId="{ADFEBCCE-2A17-4D23-A0FB-731F26B27801}" srcOrd="2" destOrd="0" presId="urn:microsoft.com/office/officeart/2008/layout/VerticalAccentList"/>
    <dgm:cxn modelId="{656EBB1E-A039-4AA1-8C29-797C53B6FE99}" type="presParOf" srcId="{8A180A62-EAD7-42C4-AFF8-94C74670CD7E}" destId="{DB2067CE-2C23-4E73-B35F-B6368B44CA19}" srcOrd="3" destOrd="0" presId="urn:microsoft.com/office/officeart/2008/layout/VerticalAccentList"/>
    <dgm:cxn modelId="{417A1D34-05E4-476F-9260-7C5F10AF4159}" type="presParOf" srcId="{8A180A62-EAD7-42C4-AFF8-94C74670CD7E}" destId="{EE777579-C9E5-4088-AA7A-38BA8803802B}" srcOrd="4" destOrd="0" presId="urn:microsoft.com/office/officeart/2008/layout/VerticalAccentList"/>
    <dgm:cxn modelId="{876F2DE1-5644-4BAA-90E9-4AEFACD44A42}" type="presParOf" srcId="{8A180A62-EAD7-42C4-AFF8-94C74670CD7E}" destId="{6187A423-1752-4A34-9AC3-9E6D8C863287}" srcOrd="5" destOrd="0" presId="urn:microsoft.com/office/officeart/2008/layout/VerticalAccentList"/>
    <dgm:cxn modelId="{E507BEF9-C34B-4C23-BD81-1377A5FF45D1}" type="presParOf" srcId="{8A180A62-EAD7-42C4-AFF8-94C74670CD7E}" destId="{ABB93113-67E1-4FBD-A53D-0BA4FC09F19A}" srcOrd="6" destOrd="0" presId="urn:microsoft.com/office/officeart/2008/layout/VerticalAccentList"/>
    <dgm:cxn modelId="{53F34960-2D12-48B3-BB0C-966BA64CBFB5}" type="presParOf" srcId="{584D6D76-7204-4C49-9997-3AAE7BDB5056}" destId="{6E537983-6550-4687-B655-369130CDE0F1}" srcOrd="14" destOrd="0" presId="urn:microsoft.com/office/officeart/2008/layout/VerticalAccentList"/>
    <dgm:cxn modelId="{788C0D72-A30D-4A68-98EE-2E787D218C81}" type="presParOf" srcId="{584D6D76-7204-4C49-9997-3AAE7BDB5056}" destId="{514D21F6-A027-4339-87B3-AABC189DC655}" srcOrd="15" destOrd="0" presId="urn:microsoft.com/office/officeart/2008/layout/VerticalAccentList"/>
    <dgm:cxn modelId="{0965622B-DB8F-45E7-B2F5-A37A04BEA300}" type="presParOf" srcId="{514D21F6-A027-4339-87B3-AABC189DC655}" destId="{77A8FA5E-CF28-4A7F-8B5B-91874CB8FABD}" srcOrd="0" destOrd="0" presId="urn:microsoft.com/office/officeart/2008/layout/VerticalAccentList"/>
    <dgm:cxn modelId="{E96B2D3B-3C6A-4F11-B90F-61E8D9568930}" type="presParOf" srcId="{584D6D76-7204-4C49-9997-3AAE7BDB5056}" destId="{3918E968-E2AD-4533-9B0A-0212BECD2F6B}" srcOrd="16" destOrd="0" presId="urn:microsoft.com/office/officeart/2008/layout/VerticalAccentList"/>
    <dgm:cxn modelId="{8A738E16-9825-4D01-81DE-DDE1768E3BE6}" type="presParOf" srcId="{3918E968-E2AD-4533-9B0A-0212BECD2F6B}" destId="{4056917D-2581-4053-AD02-1DECD41C3BD1}" srcOrd="0" destOrd="0" presId="urn:microsoft.com/office/officeart/2008/layout/VerticalAccentList"/>
    <dgm:cxn modelId="{E2A0C52F-8A10-469A-A4E9-08D1BF26747A}" type="presParOf" srcId="{3918E968-E2AD-4533-9B0A-0212BECD2F6B}" destId="{5675024A-585D-4B1E-8CE8-BC379196B86B}" srcOrd="1" destOrd="0" presId="urn:microsoft.com/office/officeart/2008/layout/VerticalAccentList"/>
    <dgm:cxn modelId="{0FE724BE-BB63-4B2D-835C-CAC6B5214313}" type="presParOf" srcId="{3918E968-E2AD-4533-9B0A-0212BECD2F6B}" destId="{80EC89D7-ADEE-42BD-B7CA-93C1206CFCEF}" srcOrd="2" destOrd="0" presId="urn:microsoft.com/office/officeart/2008/layout/VerticalAccentList"/>
    <dgm:cxn modelId="{902A1EAF-922D-40EF-A616-87E96422EE97}" type="presParOf" srcId="{3918E968-E2AD-4533-9B0A-0212BECD2F6B}" destId="{86AA4234-16B2-40AD-AC76-405FCC3AA0E6}" srcOrd="3" destOrd="0" presId="urn:microsoft.com/office/officeart/2008/layout/VerticalAccentList"/>
    <dgm:cxn modelId="{59BE00C2-5EA4-4F31-99DE-A2922F0B94B9}" type="presParOf" srcId="{3918E968-E2AD-4533-9B0A-0212BECD2F6B}" destId="{42EBF49B-DB20-488A-9771-84C72207724F}" srcOrd="4" destOrd="0" presId="urn:microsoft.com/office/officeart/2008/layout/VerticalAccentList"/>
    <dgm:cxn modelId="{116DD0B8-E695-4521-B9A6-5CA865AFA5A5}" type="presParOf" srcId="{3918E968-E2AD-4533-9B0A-0212BECD2F6B}" destId="{CDE2FA1F-CCA0-4912-A0C2-D850199D5CE4}" srcOrd="5" destOrd="0" presId="urn:microsoft.com/office/officeart/2008/layout/VerticalAccentList"/>
    <dgm:cxn modelId="{BEF60751-1F65-410E-8C91-A31F0D1D6B53}" type="presParOf" srcId="{3918E968-E2AD-4533-9B0A-0212BECD2F6B}" destId="{B4170E45-BF3F-4743-9227-962BC0A70FC1}" srcOrd="6" destOrd="0" presId="urn:microsoft.com/office/officeart/2008/layout/VerticalAccentList"/>
    <dgm:cxn modelId="{E86CA3FD-7D3F-4CEE-9CD1-531A4D094CA5}" type="presParOf" srcId="{584D6D76-7204-4C49-9997-3AAE7BDB5056}" destId="{50CC7EB4-6411-4B17-A9BD-5EEC95D7D5E9}" srcOrd="17" destOrd="0" presId="urn:microsoft.com/office/officeart/2008/layout/VerticalAccentList"/>
    <dgm:cxn modelId="{B58DF574-2781-49A5-A22A-62E4BC74A5AD}" type="presParOf" srcId="{584D6D76-7204-4C49-9997-3AAE7BDB5056}" destId="{166DD34E-0DB7-4C70-BA4C-CCD3371A6F70}" srcOrd="18" destOrd="0" presId="urn:microsoft.com/office/officeart/2008/layout/VerticalAccentList"/>
    <dgm:cxn modelId="{48AE03C5-60C7-4413-B963-83981BBE7FBC}" type="presParOf" srcId="{166DD34E-0DB7-4C70-BA4C-CCD3371A6F70}" destId="{F5C567F7-AC68-4BD6-987B-F7761B41F21B}" srcOrd="0" destOrd="0" presId="urn:microsoft.com/office/officeart/2008/layout/VerticalAccentList"/>
    <dgm:cxn modelId="{F1023C38-B8F1-4994-BCC6-79AA06A49F55}" type="presParOf" srcId="{584D6D76-7204-4C49-9997-3AAE7BDB5056}" destId="{33760610-E83D-438F-AA86-CE23EE18F8D2}" srcOrd="19" destOrd="0" presId="urn:microsoft.com/office/officeart/2008/layout/VerticalAccentList"/>
    <dgm:cxn modelId="{1DFA5B13-FA97-40EE-BDD8-F6CBB76029C5}" type="presParOf" srcId="{33760610-E83D-438F-AA86-CE23EE18F8D2}" destId="{50775307-67FD-4C89-A3E1-3CF6AA41E00A}" srcOrd="0" destOrd="0" presId="urn:microsoft.com/office/officeart/2008/layout/VerticalAccentList"/>
    <dgm:cxn modelId="{689462BB-AAB7-4C81-87B8-C81A66816288}" type="presParOf" srcId="{33760610-E83D-438F-AA86-CE23EE18F8D2}" destId="{6E38CF64-825D-455B-A80A-5702CC2D1DEE}" srcOrd="1" destOrd="0" presId="urn:microsoft.com/office/officeart/2008/layout/VerticalAccentList"/>
    <dgm:cxn modelId="{D95435BB-4665-4420-936E-516EA00AF62C}" type="presParOf" srcId="{33760610-E83D-438F-AA86-CE23EE18F8D2}" destId="{0C8E6764-3DA3-4930-B68A-6EA19EF3203F}" srcOrd="2" destOrd="0" presId="urn:microsoft.com/office/officeart/2008/layout/VerticalAccentList"/>
    <dgm:cxn modelId="{4809A95E-5DB0-4C7A-BC5B-E486A97329C6}" type="presParOf" srcId="{33760610-E83D-438F-AA86-CE23EE18F8D2}" destId="{505222A4-78AE-4C80-94BB-444F25595039}" srcOrd="3" destOrd="0" presId="urn:microsoft.com/office/officeart/2008/layout/VerticalAccentList"/>
    <dgm:cxn modelId="{DC645D20-557E-476A-BEC3-672AD427F375}" type="presParOf" srcId="{33760610-E83D-438F-AA86-CE23EE18F8D2}" destId="{AB4832B6-1E86-48E5-AB82-4763A243AD05}" srcOrd="4" destOrd="0" presId="urn:microsoft.com/office/officeart/2008/layout/VerticalAccentList"/>
    <dgm:cxn modelId="{73AC296D-3D83-434D-BBA7-51675A985E1E}" type="presParOf" srcId="{33760610-E83D-438F-AA86-CE23EE18F8D2}" destId="{A80CA301-A824-4B99-A1FF-0C24C944623B}" srcOrd="5" destOrd="0" presId="urn:microsoft.com/office/officeart/2008/layout/VerticalAccentList"/>
    <dgm:cxn modelId="{2C31C53D-F36C-492E-9A24-301E7DE7E84B}" type="presParOf" srcId="{33760610-E83D-438F-AA86-CE23EE18F8D2}" destId="{AF2F2DD5-03DD-43FB-AA1F-332D5A14A7A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47CC3-312A-4056-99D6-D4C5DA4EA283}">
      <dsp:nvSpPr>
        <dsp:cNvPr id="0" name=""/>
        <dsp:cNvSpPr/>
      </dsp:nvSpPr>
      <dsp:spPr>
        <a:xfrm>
          <a:off x="243871" y="268679"/>
          <a:ext cx="4389694" cy="39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Создано региональных координационных групп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71" y="268679"/>
        <a:ext cx="4389694" cy="399063"/>
      </dsp:txXfrm>
    </dsp:sp>
    <dsp:sp modelId="{79280112-EDEE-42F8-8739-BD4AF3AD23D8}">
      <dsp:nvSpPr>
        <dsp:cNvPr id="0" name=""/>
        <dsp:cNvSpPr/>
      </dsp:nvSpPr>
      <dsp:spPr>
        <a:xfrm>
          <a:off x="243871" y="667742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352DE-1A8A-4A50-ABB8-453A68660369}">
      <dsp:nvSpPr>
        <dsp:cNvPr id="0" name=""/>
        <dsp:cNvSpPr/>
      </dsp:nvSpPr>
      <dsp:spPr>
        <a:xfrm>
          <a:off x="863306" y="667742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94C9-4DD2-4E73-B193-82CAB7F1C64E}">
      <dsp:nvSpPr>
        <dsp:cNvPr id="0" name=""/>
        <dsp:cNvSpPr/>
      </dsp:nvSpPr>
      <dsp:spPr>
        <a:xfrm>
          <a:off x="1482741" y="667742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E0CBF-F614-4ADB-BCED-73FFDC099418}">
      <dsp:nvSpPr>
        <dsp:cNvPr id="0" name=""/>
        <dsp:cNvSpPr/>
      </dsp:nvSpPr>
      <dsp:spPr>
        <a:xfrm>
          <a:off x="2102175" y="667742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4FC34-390E-431C-9793-8360905C8082}">
      <dsp:nvSpPr>
        <dsp:cNvPr id="0" name=""/>
        <dsp:cNvSpPr/>
      </dsp:nvSpPr>
      <dsp:spPr>
        <a:xfrm>
          <a:off x="2721610" y="667742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775C7-9C44-4B36-A224-CA440C17C167}">
      <dsp:nvSpPr>
        <dsp:cNvPr id="0" name=""/>
        <dsp:cNvSpPr/>
      </dsp:nvSpPr>
      <dsp:spPr>
        <a:xfrm>
          <a:off x="3341045" y="667742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6E5CC-9AEF-4E71-A717-1BEBA57818C3}">
      <dsp:nvSpPr>
        <dsp:cNvPr id="0" name=""/>
        <dsp:cNvSpPr/>
      </dsp:nvSpPr>
      <dsp:spPr>
        <a:xfrm>
          <a:off x="3960479" y="667742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EEF0D-9272-4443-BF85-55886DFEA53F}">
      <dsp:nvSpPr>
        <dsp:cNvPr id="0" name=""/>
        <dsp:cNvSpPr/>
      </dsp:nvSpPr>
      <dsp:spPr>
        <a:xfrm>
          <a:off x="243871" y="856510"/>
          <a:ext cx="4389694" cy="39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консультативных совещаний и онлайн мероприятий 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71" y="856510"/>
        <a:ext cx="4389694" cy="399063"/>
      </dsp:txXfrm>
    </dsp:sp>
    <dsp:sp modelId="{E4486F4D-DB46-42A2-BD23-5978B153D117}">
      <dsp:nvSpPr>
        <dsp:cNvPr id="0" name=""/>
        <dsp:cNvSpPr/>
      </dsp:nvSpPr>
      <dsp:spPr>
        <a:xfrm>
          <a:off x="243871" y="1255573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75CB5-B1E4-458D-A4BD-5B34700D8C21}">
      <dsp:nvSpPr>
        <dsp:cNvPr id="0" name=""/>
        <dsp:cNvSpPr/>
      </dsp:nvSpPr>
      <dsp:spPr>
        <a:xfrm>
          <a:off x="863306" y="1255573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DD591-DDCA-4EDF-8CAC-0F8BADA35128}">
      <dsp:nvSpPr>
        <dsp:cNvPr id="0" name=""/>
        <dsp:cNvSpPr/>
      </dsp:nvSpPr>
      <dsp:spPr>
        <a:xfrm>
          <a:off x="1482741" y="1255573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792EF-8612-4FC4-AA52-B0952F43363E}">
      <dsp:nvSpPr>
        <dsp:cNvPr id="0" name=""/>
        <dsp:cNvSpPr/>
      </dsp:nvSpPr>
      <dsp:spPr>
        <a:xfrm>
          <a:off x="2102175" y="1255573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72C51-0DDC-404B-AE20-CB182830E7AD}">
      <dsp:nvSpPr>
        <dsp:cNvPr id="0" name=""/>
        <dsp:cNvSpPr/>
      </dsp:nvSpPr>
      <dsp:spPr>
        <a:xfrm>
          <a:off x="2721610" y="1255573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7A371-5126-4920-9B30-A0106700EAE0}">
      <dsp:nvSpPr>
        <dsp:cNvPr id="0" name=""/>
        <dsp:cNvSpPr/>
      </dsp:nvSpPr>
      <dsp:spPr>
        <a:xfrm>
          <a:off x="3341045" y="1255573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30AAB-78A5-4217-A75A-6CE3FE36DBD8}">
      <dsp:nvSpPr>
        <dsp:cNvPr id="0" name=""/>
        <dsp:cNvSpPr/>
      </dsp:nvSpPr>
      <dsp:spPr>
        <a:xfrm>
          <a:off x="3960479" y="1255573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74275-C47A-469C-9728-4EA3A65C61B7}">
      <dsp:nvSpPr>
        <dsp:cNvPr id="0" name=""/>
        <dsp:cNvSpPr/>
      </dsp:nvSpPr>
      <dsp:spPr>
        <a:xfrm>
          <a:off x="243871" y="1444341"/>
          <a:ext cx="4389694" cy="39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Просмотров записей совещаний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71" y="1444341"/>
        <a:ext cx="4389694" cy="399063"/>
      </dsp:txXfrm>
    </dsp:sp>
    <dsp:sp modelId="{0C0A43DD-7F5B-4CC7-BD94-633546106FAE}">
      <dsp:nvSpPr>
        <dsp:cNvPr id="0" name=""/>
        <dsp:cNvSpPr/>
      </dsp:nvSpPr>
      <dsp:spPr>
        <a:xfrm>
          <a:off x="243871" y="1843404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A4FAA-FC7F-404F-A6FA-853159563CD6}">
      <dsp:nvSpPr>
        <dsp:cNvPr id="0" name=""/>
        <dsp:cNvSpPr/>
      </dsp:nvSpPr>
      <dsp:spPr>
        <a:xfrm>
          <a:off x="863306" y="1843404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2F170-6E79-496B-B731-BFE6298ECFFE}">
      <dsp:nvSpPr>
        <dsp:cNvPr id="0" name=""/>
        <dsp:cNvSpPr/>
      </dsp:nvSpPr>
      <dsp:spPr>
        <a:xfrm>
          <a:off x="1482741" y="1843404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1CD28-8BA7-47B9-B4E7-9C45D782E459}">
      <dsp:nvSpPr>
        <dsp:cNvPr id="0" name=""/>
        <dsp:cNvSpPr/>
      </dsp:nvSpPr>
      <dsp:spPr>
        <a:xfrm>
          <a:off x="2102175" y="1843404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9BA2C-C682-495E-A7A2-EB129E6F18F7}">
      <dsp:nvSpPr>
        <dsp:cNvPr id="0" name=""/>
        <dsp:cNvSpPr/>
      </dsp:nvSpPr>
      <dsp:spPr>
        <a:xfrm>
          <a:off x="2721610" y="1843404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BCC4F-A1CF-4615-B694-6A7DC412B8AD}">
      <dsp:nvSpPr>
        <dsp:cNvPr id="0" name=""/>
        <dsp:cNvSpPr/>
      </dsp:nvSpPr>
      <dsp:spPr>
        <a:xfrm>
          <a:off x="3341045" y="1843404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713CF-D3BC-43AB-B2C5-03FC664AB67A}">
      <dsp:nvSpPr>
        <dsp:cNvPr id="0" name=""/>
        <dsp:cNvSpPr/>
      </dsp:nvSpPr>
      <dsp:spPr>
        <a:xfrm>
          <a:off x="3960479" y="1843404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63BC9-6A8C-4E40-8EAA-27A336F3FE2F}">
      <dsp:nvSpPr>
        <dsp:cNvPr id="0" name=""/>
        <dsp:cNvSpPr/>
      </dsp:nvSpPr>
      <dsp:spPr>
        <a:xfrm>
          <a:off x="243871" y="2032172"/>
          <a:ext cx="4389694" cy="39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 ПК в реестре по вопросам введения обновленных ФГОС </a:t>
          </a:r>
        </a:p>
      </dsp:txBody>
      <dsp:txXfrm>
        <a:off x="243871" y="2032172"/>
        <a:ext cx="4389694" cy="399063"/>
      </dsp:txXfrm>
    </dsp:sp>
    <dsp:sp modelId="{6890D856-B156-406B-AA33-AB0B9C330042}">
      <dsp:nvSpPr>
        <dsp:cNvPr id="0" name=""/>
        <dsp:cNvSpPr/>
      </dsp:nvSpPr>
      <dsp:spPr>
        <a:xfrm>
          <a:off x="243871" y="2431235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8B21A-B5A0-4C0F-AA57-AD7937219825}">
      <dsp:nvSpPr>
        <dsp:cNvPr id="0" name=""/>
        <dsp:cNvSpPr/>
      </dsp:nvSpPr>
      <dsp:spPr>
        <a:xfrm>
          <a:off x="863306" y="2431235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5AC14-7AB1-41A8-8BB0-9DCF501A9611}">
      <dsp:nvSpPr>
        <dsp:cNvPr id="0" name=""/>
        <dsp:cNvSpPr/>
      </dsp:nvSpPr>
      <dsp:spPr>
        <a:xfrm>
          <a:off x="1482741" y="2431235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D27FF-EC7D-4720-BBF7-AE15BDF3A360}">
      <dsp:nvSpPr>
        <dsp:cNvPr id="0" name=""/>
        <dsp:cNvSpPr/>
      </dsp:nvSpPr>
      <dsp:spPr>
        <a:xfrm>
          <a:off x="2102175" y="2431235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3EE77-D15F-4F42-BF98-1E56085856FB}">
      <dsp:nvSpPr>
        <dsp:cNvPr id="0" name=""/>
        <dsp:cNvSpPr/>
      </dsp:nvSpPr>
      <dsp:spPr>
        <a:xfrm>
          <a:off x="2721610" y="2431235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8EA23-AED6-49E9-B2D6-F547E1D0FA40}">
      <dsp:nvSpPr>
        <dsp:cNvPr id="0" name=""/>
        <dsp:cNvSpPr/>
      </dsp:nvSpPr>
      <dsp:spPr>
        <a:xfrm>
          <a:off x="3341045" y="2431235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F5991-21AD-4968-A100-84007828EC31}">
      <dsp:nvSpPr>
        <dsp:cNvPr id="0" name=""/>
        <dsp:cNvSpPr/>
      </dsp:nvSpPr>
      <dsp:spPr>
        <a:xfrm>
          <a:off x="3960479" y="2431235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02FE1-79B0-4683-9F6B-6E64BA632F61}">
      <dsp:nvSpPr>
        <dsp:cNvPr id="0" name=""/>
        <dsp:cNvSpPr/>
      </dsp:nvSpPr>
      <dsp:spPr>
        <a:xfrm>
          <a:off x="243871" y="2620003"/>
          <a:ext cx="4389694" cy="39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Прошли обучение ректоров, руководителей ИРО/ИПК/ЦНППМ</a:t>
          </a:r>
        </a:p>
      </dsp:txBody>
      <dsp:txXfrm>
        <a:off x="243871" y="2620003"/>
        <a:ext cx="4389694" cy="399063"/>
      </dsp:txXfrm>
    </dsp:sp>
    <dsp:sp modelId="{BB4462DB-292C-44B0-B004-D60061DDF210}">
      <dsp:nvSpPr>
        <dsp:cNvPr id="0" name=""/>
        <dsp:cNvSpPr/>
      </dsp:nvSpPr>
      <dsp:spPr>
        <a:xfrm>
          <a:off x="243871" y="3019066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DA5BC-3063-42E3-9708-AA9285327414}">
      <dsp:nvSpPr>
        <dsp:cNvPr id="0" name=""/>
        <dsp:cNvSpPr/>
      </dsp:nvSpPr>
      <dsp:spPr>
        <a:xfrm>
          <a:off x="863306" y="3019066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EBCCE-2A17-4D23-A0FB-731F26B27801}">
      <dsp:nvSpPr>
        <dsp:cNvPr id="0" name=""/>
        <dsp:cNvSpPr/>
      </dsp:nvSpPr>
      <dsp:spPr>
        <a:xfrm>
          <a:off x="1482741" y="3019066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067CE-2C23-4E73-B35F-B6368B44CA19}">
      <dsp:nvSpPr>
        <dsp:cNvPr id="0" name=""/>
        <dsp:cNvSpPr/>
      </dsp:nvSpPr>
      <dsp:spPr>
        <a:xfrm>
          <a:off x="2102175" y="3019066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77579-C9E5-4088-AA7A-38BA8803802B}">
      <dsp:nvSpPr>
        <dsp:cNvPr id="0" name=""/>
        <dsp:cNvSpPr/>
      </dsp:nvSpPr>
      <dsp:spPr>
        <a:xfrm>
          <a:off x="2721610" y="3019066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7A423-1752-4A34-9AC3-9E6D8C863287}">
      <dsp:nvSpPr>
        <dsp:cNvPr id="0" name=""/>
        <dsp:cNvSpPr/>
      </dsp:nvSpPr>
      <dsp:spPr>
        <a:xfrm>
          <a:off x="3341045" y="3019066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93113-67E1-4FBD-A53D-0BA4FC09F19A}">
      <dsp:nvSpPr>
        <dsp:cNvPr id="0" name=""/>
        <dsp:cNvSpPr/>
      </dsp:nvSpPr>
      <dsp:spPr>
        <a:xfrm>
          <a:off x="3960479" y="3019066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8FA5E-CF28-4A7F-8B5B-91874CB8FABD}">
      <dsp:nvSpPr>
        <dsp:cNvPr id="0" name=""/>
        <dsp:cNvSpPr/>
      </dsp:nvSpPr>
      <dsp:spPr>
        <a:xfrm>
          <a:off x="250500" y="3177813"/>
          <a:ext cx="4389694" cy="39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Прошли обучение специалистов ИРО/ИПК/ЦНППМ</a:t>
          </a:r>
        </a:p>
      </dsp:txBody>
      <dsp:txXfrm>
        <a:off x="250500" y="3177813"/>
        <a:ext cx="4389694" cy="399063"/>
      </dsp:txXfrm>
    </dsp:sp>
    <dsp:sp modelId="{4056917D-2581-4053-AD02-1DECD41C3BD1}">
      <dsp:nvSpPr>
        <dsp:cNvPr id="0" name=""/>
        <dsp:cNvSpPr/>
      </dsp:nvSpPr>
      <dsp:spPr>
        <a:xfrm>
          <a:off x="243871" y="3606897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5024A-585D-4B1E-8CE8-BC379196B86B}">
      <dsp:nvSpPr>
        <dsp:cNvPr id="0" name=""/>
        <dsp:cNvSpPr/>
      </dsp:nvSpPr>
      <dsp:spPr>
        <a:xfrm>
          <a:off x="863306" y="3606897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C89D7-ADEE-42BD-B7CA-93C1206CFCEF}">
      <dsp:nvSpPr>
        <dsp:cNvPr id="0" name=""/>
        <dsp:cNvSpPr/>
      </dsp:nvSpPr>
      <dsp:spPr>
        <a:xfrm>
          <a:off x="1482741" y="3606897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A4234-16B2-40AD-AC76-405FCC3AA0E6}">
      <dsp:nvSpPr>
        <dsp:cNvPr id="0" name=""/>
        <dsp:cNvSpPr/>
      </dsp:nvSpPr>
      <dsp:spPr>
        <a:xfrm>
          <a:off x="2102175" y="3606897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BF49B-DB20-488A-9771-84C72207724F}">
      <dsp:nvSpPr>
        <dsp:cNvPr id="0" name=""/>
        <dsp:cNvSpPr/>
      </dsp:nvSpPr>
      <dsp:spPr>
        <a:xfrm>
          <a:off x="2721610" y="3606897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2FA1F-CCA0-4912-A0C2-D850199D5CE4}">
      <dsp:nvSpPr>
        <dsp:cNvPr id="0" name=""/>
        <dsp:cNvSpPr/>
      </dsp:nvSpPr>
      <dsp:spPr>
        <a:xfrm>
          <a:off x="3341045" y="3606897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70E45-BF3F-4743-9227-962BC0A70FC1}">
      <dsp:nvSpPr>
        <dsp:cNvPr id="0" name=""/>
        <dsp:cNvSpPr/>
      </dsp:nvSpPr>
      <dsp:spPr>
        <a:xfrm>
          <a:off x="3960479" y="3606897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567F7-AC68-4BD6-987B-F7761B41F21B}">
      <dsp:nvSpPr>
        <dsp:cNvPr id="0" name=""/>
        <dsp:cNvSpPr/>
      </dsp:nvSpPr>
      <dsp:spPr>
        <a:xfrm>
          <a:off x="243871" y="3795665"/>
          <a:ext cx="4389694" cy="39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43871" y="3795665"/>
        <a:ext cx="4389694" cy="399063"/>
      </dsp:txXfrm>
    </dsp:sp>
    <dsp:sp modelId="{50775307-67FD-4C89-A3E1-3CF6AA41E00A}">
      <dsp:nvSpPr>
        <dsp:cNvPr id="0" name=""/>
        <dsp:cNvSpPr/>
      </dsp:nvSpPr>
      <dsp:spPr>
        <a:xfrm>
          <a:off x="243871" y="4194728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8CF64-825D-455B-A80A-5702CC2D1DEE}">
      <dsp:nvSpPr>
        <dsp:cNvPr id="0" name=""/>
        <dsp:cNvSpPr/>
      </dsp:nvSpPr>
      <dsp:spPr>
        <a:xfrm>
          <a:off x="863306" y="4194728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E6764-3DA3-4930-B68A-6EA19EF3203F}">
      <dsp:nvSpPr>
        <dsp:cNvPr id="0" name=""/>
        <dsp:cNvSpPr/>
      </dsp:nvSpPr>
      <dsp:spPr>
        <a:xfrm>
          <a:off x="1482741" y="4194728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222A4-78AE-4C80-94BB-444F25595039}">
      <dsp:nvSpPr>
        <dsp:cNvPr id="0" name=""/>
        <dsp:cNvSpPr/>
      </dsp:nvSpPr>
      <dsp:spPr>
        <a:xfrm>
          <a:off x="2102175" y="4194728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832B6-1E86-48E5-AB82-4763A243AD05}">
      <dsp:nvSpPr>
        <dsp:cNvPr id="0" name=""/>
        <dsp:cNvSpPr/>
      </dsp:nvSpPr>
      <dsp:spPr>
        <a:xfrm>
          <a:off x="2721610" y="4194728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CA301-A824-4B99-A1FF-0C24C944623B}">
      <dsp:nvSpPr>
        <dsp:cNvPr id="0" name=""/>
        <dsp:cNvSpPr/>
      </dsp:nvSpPr>
      <dsp:spPr>
        <a:xfrm>
          <a:off x="3341045" y="4194728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F2DD5-03DD-43FB-AA1F-332D5A14A7A0}">
      <dsp:nvSpPr>
        <dsp:cNvPr id="0" name=""/>
        <dsp:cNvSpPr/>
      </dsp:nvSpPr>
      <dsp:spPr>
        <a:xfrm>
          <a:off x="3960479" y="4194728"/>
          <a:ext cx="585292" cy="97548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C0674-9879-404D-B639-880BD7E6983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2E8C4-5BF0-40A4-8E22-B35C03619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0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36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168375C1-7C5C-42A2-80F2-05631BB3764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0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516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57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700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425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074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778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5A2A1F-07E8-4377-A5E2-D5BDE48E7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BCB2A9-AA3A-4900-83A4-42D6F9AD4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906302-8555-49B7-AC8A-E09DE6DA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10C476-96DF-40CF-9F97-48B7F58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E0E9BE-A508-47D2-904D-9A492C30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62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C192D0-EBBE-47F9-9D1A-E9B2D53D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DBBF47-03E5-4904-AE31-0BABFC30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BE9CA7-D060-4B27-B98E-970F276E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36B7ED-E8A7-4B21-A40F-9019C03F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4CF3E3-E857-4126-92AD-EBC77F94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0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3C67C9-FDFD-4AF8-AAE5-334DC504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FD6BB9-3F0B-419B-BA66-29F2AF34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C371D7-EAE4-426D-A6F6-1911908B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6656DF-3D0C-4EA2-A617-9B87214B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F35036-6C7C-4235-A3F2-842D42EC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131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5C69B-5A4A-470F-9941-F2C43857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89E429-2132-4C6A-9A9B-C406F8935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5A1D33-AC2C-473A-9016-90D107EE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3AA928-0EE7-4B6A-94EA-5CB85716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FDE757B-9FAD-4391-B597-5EA0AB55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0BB6335-25B5-4836-9310-306CE763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602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7A834F-553A-4567-9788-236EE463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6FC8DF-B941-4EAD-8FD7-23B3CF3A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0C85B9D-C43D-4685-99A5-DB894060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F82900B-22BC-4A7F-BD20-662C1E53A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8AF8112-0AE4-46AB-BFCB-B16978B55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CEE226-61BE-4F98-9755-751A6EA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FD1C41E-FC17-43FA-96CC-4192B81A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AEEFD0-DEBA-4941-AFE9-C4DF7175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2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855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90D9A3-9D75-4EAA-8E5A-2238352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E0576C1-7A61-4B92-9DF8-E54A686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88E49D9-43B6-47C4-96A1-49742256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CC612AD-A960-46EC-B3CD-8D84AE7B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505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DF674CD-79C6-401E-8F5C-61A7954E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D2A5CBC-8D20-43F6-9EAC-14B9A25F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D308074-FF54-462E-8F80-618E35A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866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107DF6-5425-41BC-BE3C-3B29737B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13AF63-E291-4C77-8BAD-EB5E3F5E4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56519E1-556D-4C68-9325-66DCC3FC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202F2A-8A4B-48A7-928A-8747233B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F71F2F-BF22-47A9-A9B5-923952E7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C9A4C13-DF81-427D-A96C-587D9E10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847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A6E774-6C52-4DC2-93B2-D5ACE0B1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DAE5B08-DCCD-48D7-89C4-EC832E039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5F2DF41-9A04-40F4-A91E-9DE478788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6B08C3-DDCB-4725-B8B2-57CA76AF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9F618AC-A5CD-4E1E-B3A2-5FBEB306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2C1DD2-F4A7-40D3-AFB5-B4C11046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212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4B62CB-5B72-42EE-925F-181FC4AD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7BD0E77-F057-4B84-A90E-469EA7920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C3C792-8A11-4675-8FC1-DC4A7F56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014AF8-C0B0-48FB-A4D8-9A4CB93E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1A71BA-7B80-4B94-8FCB-2F86E7E0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279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89C6450-6A1E-4754-AA0F-E6980A443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184CE98-515F-4B7A-AE8C-16C723D8A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125A84-548B-4A7B-B751-D45B6682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BD6621-70B5-45B1-990C-903C933B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29333C-78B4-4613-9CDD-C3190D7D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629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395" t="7303"/>
          <a:stretch/>
        </p:blipFill>
        <p:spPr>
          <a:xfrm>
            <a:off x="5441207" y="1053681"/>
            <a:ext cx="6750161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34" y="6433927"/>
            <a:ext cx="1164207" cy="326623"/>
          </a:xfrm>
          <a:prstGeom prst="rect">
            <a:avLst/>
          </a:prstGeom>
        </p:spPr>
        <p:txBody>
          <a:bodyPr vert="horz" lIns="91428" tIns="45718" rIns="91428" bIns="45718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fld id="{6CA9F830-AB22-4816-AA96-B85E8087DFB6}" type="slidenum">
              <a:rPr lang="ru-RU" sz="16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</a:pPr>
              <a:t>‹#›</a:t>
            </a:fld>
            <a:endParaRPr lang="ru-RU" sz="15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29"/>
            <a:ext cx="2370355" cy="4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03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2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0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4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5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74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0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59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61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0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60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79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44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8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37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33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9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38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7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32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51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04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73C415-D670-4716-A5EC-CC4D52CA2B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5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1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1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49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49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2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8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1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8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42689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04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78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5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08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07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9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54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33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38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8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75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73C415-D670-4716-A5EC-CC4D52CA2B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5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1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1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49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49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2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8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1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8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508135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23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13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4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01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57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54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381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1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29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3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20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242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23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9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69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938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577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8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754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58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818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256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853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99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5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5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0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233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27391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987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72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54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19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73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40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40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42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6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09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48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39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5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5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11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090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883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017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845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045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013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480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514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05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360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935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149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520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287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61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18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1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6DC863-9183-428B-A351-8FA2764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D01652-A624-4265-A952-C1B7538A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6D06A8-212D-475C-8DC0-044FFF430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 defTabSz="914264"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4">
                <a:defRPr/>
              </a:pPr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DEAEF2-E89A-4025-8B9B-080365CD4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 defTabSz="914264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3DF879-FEC1-4BDD-8380-6FEAFDE2D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 defTabSz="914264"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4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0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henomena Light" panose="00000400000000000000" pitchFamily="50" charset="-52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3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6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1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3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3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4005" r:id="rId13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4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g.resh.edu.ru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11" Type="http://schemas.microsoft.com/office/2007/relationships/hdphoto" Target="../media/hdphoto1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12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png"/><Relationship Id="rId4" Type="http://schemas.openxmlformats.org/officeDocument/2006/relationships/diagramData" Target="../diagrams/data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2ae690c0-7c70-4a4f-be6c-2f3b47df73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321" y="2530548"/>
            <a:ext cx="5156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Приоритетные задачи государственной политики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 управления в сфере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общего образования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9" y="5727113"/>
            <a:ext cx="1141594" cy="3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8249" y="5727113"/>
            <a:ext cx="48221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Костенко М.А., и.о. директора Департамента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государственной политики и управления в сфере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71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51" y="127591"/>
            <a:ext cx="10559888" cy="736409"/>
          </a:xfrm>
        </p:spPr>
        <p:txBody>
          <a:bodyPr rtlCol="0">
            <a:normAutofit fontScale="90000"/>
          </a:bodyPr>
          <a:lstStyle/>
          <a:p>
            <a:r>
              <a:rPr lang="ru-RU" sz="2800" b="1" noProof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Формирование функциональной грамотности:</a:t>
            </a:r>
            <a:br>
              <a:rPr lang="ru-RU" sz="2800" b="1" noProof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noProof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риоритетность </a:t>
            </a:r>
            <a:r>
              <a:rPr lang="ru-RU" sz="2800" b="1" noProof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краткосрочной перспективе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898051" y="3513856"/>
            <a:ext cx="9936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Текст 5">
            <a:extLst>
              <a:ext uri="{FF2B5EF4-FFF2-40B4-BE49-F238E27FC236}">
                <a16:creationId xmlns=""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31484" y="3352847"/>
            <a:ext cx="1295400" cy="322018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1800" b="1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рочно</a:t>
            </a:r>
            <a:endParaRPr lang="ru-RU" sz="1800" b="1" noProof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783" y="3177925"/>
            <a:ext cx="1146319" cy="67186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18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срочно</a:t>
            </a:r>
            <a:endParaRPr lang="ru-RU" sz="18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053804" y="1272054"/>
            <a:ext cx="0" cy="493712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03057" y="6343650"/>
            <a:ext cx="901499" cy="3567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ru-RU" sz="1800" b="1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1800" b="1" noProof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28536" y="848715"/>
            <a:ext cx="1570285" cy="32201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ru-RU" sz="1800" b="1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18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39D47F-EE32-4F68-B18B-C787C8B8B352}"/>
              </a:ext>
            </a:extLst>
          </p:cNvPr>
          <p:cNvSpPr txBox="1"/>
          <p:nvPr/>
        </p:nvSpPr>
        <p:spPr>
          <a:xfrm>
            <a:off x="529992" y="1272054"/>
            <a:ext cx="5513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 данных обучающихся 8-9 классов и учителей математики,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 обучающихся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по направлениям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 (ЕНД, математика)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методических служб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ИКТ-компетенций учителей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39D47F-EE32-4F68-B18B-C787C8B8B352}"/>
              </a:ext>
            </a:extLst>
          </p:cNvPr>
          <p:cNvSpPr txBox="1"/>
          <p:nvPr/>
        </p:nvSpPr>
        <p:spPr>
          <a:xfrm>
            <a:off x="6658659" y="1296934"/>
            <a:ext cx="5085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предметам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(ФГ, профориентация, экологическое просвещение)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Олимпиады, конкурсы, сетевые программы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библиотек, в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электронными ресурсами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6C1974-43C3-4F1F-9AFB-B7B2A8C08185}"/>
              </a:ext>
            </a:extLst>
          </p:cNvPr>
          <p:cNvSpPr txBox="1"/>
          <p:nvPr/>
        </p:nvSpPr>
        <p:spPr>
          <a:xfrm>
            <a:off x="529988" y="3819386"/>
            <a:ext cx="5250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Планирование/мониторинг и оценка качества образовательной деятельности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региональных методических и аналитических служб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образовательной среды, повышение мотивации к учебе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банком заданий по формированию ФГ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9572E17-30E1-4EE0-9966-EC82A41A021F}"/>
              </a:ext>
            </a:extLst>
          </p:cNvPr>
          <p:cNvSpPr txBox="1"/>
          <p:nvPr/>
        </p:nvSpPr>
        <p:spPr>
          <a:xfrm>
            <a:off x="6658659" y="3775574"/>
            <a:ext cx="5085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развития детей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ФГ (в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читательской грамотности)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проблематики формирования функциональной грамотности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общественным мнением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66992" y="255902"/>
            <a:ext cx="739703" cy="591831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0" y="6339589"/>
            <a:ext cx="1141594" cy="3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339441" y="5818910"/>
            <a:ext cx="7695210" cy="9915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8473" y="6395461"/>
            <a:ext cx="667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Разработка ООП, РП по учебным предметам/курсам, выявление дефицитов, изменение должностных инструкций работников, локальных НПА; выбор модели </a:t>
            </a:r>
            <a:r>
              <a:rPr lang="ru-RU" sz="900" dirty="0">
                <a:solidFill>
                  <a:prstClr val="black"/>
                </a:solidFill>
                <a:latin typeface="Times New Roman"/>
              </a:rPr>
              <a:t>организации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образовательного процесса, работа с родителями по введению обновленных ФГОС</a:t>
            </a:r>
            <a:endParaRPr lang="ru-RU" sz="9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6144" y="4682053"/>
            <a:ext cx="7302951" cy="10167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ИНФОРМАЦИОННЫЕ </a:t>
            </a:r>
          </a:p>
          <a:p>
            <a:pPr lvl="0"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ЦЕНТРЫ И УМО, ТЬЮТОРСКИЕ КОМАНДЫ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12848" y="5374182"/>
            <a:ext cx="6829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Times New Roman"/>
              </a:rPr>
              <a:t>Анализ изменений примерной ООП, изучение проектов РП, конструктора РП, выставленных на сайте ИСРО, инструментов введения обновленных ФГОС, сопровождение деятельности ММС, методических групп педагогов по введению обновленных ФГОС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5707" y="3703722"/>
            <a:ext cx="6246051" cy="8939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центры цифровых технологий, развития талантов и оценки качества образования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7221" y="4287703"/>
            <a:ext cx="667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Times New Roman"/>
              </a:rPr>
              <a:t>Техническая поддержка и технологическое развитие региональной системы образования, организация сопряжения дополнительного образования с общим образованием, мониторинг результатов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55719" y="2629602"/>
            <a:ext cx="5403274" cy="9613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РЕГИОНАЛЬНЫЙ РЕСУРСНЫЙ ЦЕНТР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ИРО/ЦНППМ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9456" y="3242587"/>
            <a:ext cx="5774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Times New Roman"/>
                <a:ea typeface="Calibri"/>
              </a:rPr>
              <a:t>Организация и проведение КПК, семинаров/совещаний для муниципальных методических служб по организационному и методическому сопровождению введения обновленных ФГОС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64486" y="1488128"/>
            <a:ext cx="4655119" cy="10393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ОИВ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КООРДИНАЦИОННАЯ ГРУППА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62299" y="2247108"/>
            <a:ext cx="4257306" cy="315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Times New Roman"/>
                <a:ea typeface="Calibri"/>
              </a:rPr>
              <a:t>Планирование, координация, контроль, корректирующие мероприятия по введению обновленных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ФГОС, выявление 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Calibri"/>
              </a:rPr>
              <a:t>дефицитов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27616" y="716970"/>
            <a:ext cx="3811979" cy="6768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43450" y="1045809"/>
            <a:ext cx="3796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Times New Roman"/>
              </a:rPr>
              <a:t>Координационная группа и Совет по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ФГОС: общее управление процессом и выработка рекомендаций по корректирующим действиям </a:t>
            </a:r>
            <a:endParaRPr lang="ru-RU" sz="9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83127"/>
            <a:ext cx="1219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ОРГАНИЗАЦИОННО-УПРАВЛЕНЧЕСКАЯ 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ВВЕДЕНИЯ ОБНОВЛЕННЫХ ФГОС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4" t="15075" r="2763" b="74105"/>
          <a:stretch/>
        </p:blipFill>
        <p:spPr bwMode="auto">
          <a:xfrm>
            <a:off x="1131280" y="2064623"/>
            <a:ext cx="855382" cy="86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9" t="17100" r="2291" b="70124"/>
          <a:stretch/>
        </p:blipFill>
        <p:spPr bwMode="auto">
          <a:xfrm>
            <a:off x="167701" y="1329683"/>
            <a:ext cx="1905000" cy="6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t="7120" r="77096" b="80536"/>
          <a:stretch/>
        </p:blipFill>
        <p:spPr bwMode="auto">
          <a:xfrm>
            <a:off x="158200" y="2007949"/>
            <a:ext cx="927426" cy="91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17121" y="652789"/>
            <a:ext cx="1984820" cy="6768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организации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730" y="3261996"/>
            <a:ext cx="2034211" cy="6768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организации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1994;p114"/>
          <p:cNvSpPr/>
          <p:nvPr/>
        </p:nvSpPr>
        <p:spPr>
          <a:xfrm>
            <a:off x="67730" y="4088770"/>
            <a:ext cx="2034211" cy="96002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ИРО, ЦНППМ, РУМО, методические советы, методические отделы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426" y="5136319"/>
            <a:ext cx="2009516" cy="6768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организации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1994;p114"/>
          <p:cNvSpPr/>
          <p:nvPr/>
        </p:nvSpPr>
        <p:spPr>
          <a:xfrm>
            <a:off x="79606" y="5916646"/>
            <a:ext cx="2058906" cy="4788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ИМК, МУМО</a:t>
            </a:r>
            <a:endPara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0077855" y="974834"/>
            <a:ext cx="2114153" cy="587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Прямая со стрелкой 36"/>
          <p:cNvCxnSpPr/>
          <p:nvPr/>
        </p:nvCxnSpPr>
        <p:spPr>
          <a:xfrm>
            <a:off x="2233512" y="943736"/>
            <a:ext cx="0" cy="5644094"/>
          </a:xfrm>
          <a:prstGeom prst="straightConnector1">
            <a:avLst/>
          </a:prstGeom>
          <a:ln w="12700">
            <a:prstDash val="sysDash"/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Google Shape;1994;p114"/>
          <p:cNvSpPr/>
          <p:nvPr/>
        </p:nvSpPr>
        <p:spPr>
          <a:xfrm>
            <a:off x="79606" y="6478161"/>
            <a:ext cx="2058906" cy="33233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Школьные УМО</a:t>
            </a:r>
            <a:endParaRPr lang="ru-RU" sz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0;g10404eab96a_0_40"/>
          <p:cNvSpPr/>
          <p:nvPr/>
        </p:nvSpPr>
        <p:spPr>
          <a:xfrm>
            <a:off x="124093" y="823565"/>
            <a:ext cx="647432" cy="2396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0375" tIns="51427" rIns="30375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0" b="1" dirty="0" smtClean="0">
                <a:latin typeface="Montserrat"/>
                <a:ea typeface="Montserrat"/>
                <a:cs typeface="Montserrat"/>
                <a:sym typeface="Montserrat"/>
              </a:rPr>
              <a:t>Нормативное обеспечение</a:t>
            </a:r>
            <a:endParaRPr sz="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71;g10404eab96a_0_40"/>
          <p:cNvSpPr/>
          <p:nvPr/>
        </p:nvSpPr>
        <p:spPr>
          <a:xfrm>
            <a:off x="124093" y="2206949"/>
            <a:ext cx="647432" cy="4937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0375" tIns="51427" rIns="30375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94" b="1" dirty="0" smtClean="0">
                <a:latin typeface="Montserrat"/>
                <a:ea typeface="Montserrat"/>
                <a:cs typeface="Montserrat"/>
                <a:sym typeface="Montserrat"/>
              </a:rPr>
              <a:t>Кадровое </a:t>
            </a:r>
          </a:p>
          <a:p>
            <a:pPr algn="ctr">
              <a:lnSpc>
                <a:spcPct val="90000"/>
              </a:lnSpc>
            </a:pPr>
            <a:r>
              <a:rPr lang="ru-RU" sz="394" b="1" dirty="0" smtClean="0">
                <a:latin typeface="Montserrat"/>
                <a:ea typeface="Montserrat"/>
                <a:cs typeface="Montserrat"/>
                <a:sym typeface="Montserrat"/>
              </a:rPr>
              <a:t>обеспечение</a:t>
            </a:r>
            <a:endParaRPr sz="394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76;g10404eab96a_0_40"/>
          <p:cNvSpPr/>
          <p:nvPr/>
        </p:nvSpPr>
        <p:spPr>
          <a:xfrm>
            <a:off x="124085" y="1147145"/>
            <a:ext cx="647440" cy="919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0375" tIns="51427" rIns="30375" bIns="51427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500" b="1" dirty="0" smtClean="0">
                <a:latin typeface="Montserrat"/>
                <a:ea typeface="Montserrat"/>
                <a:cs typeface="Montserrat"/>
                <a:sym typeface="Montserrat"/>
              </a:rPr>
              <a:t>Методическое обеспечение</a:t>
            </a:r>
            <a:endParaRPr sz="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39;g10404eab96a_0_40"/>
          <p:cNvSpPr/>
          <p:nvPr/>
        </p:nvSpPr>
        <p:spPr>
          <a:xfrm>
            <a:off x="839976" y="673411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86260"/>
            <a:ext cx="12100956" cy="507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ПЛАН-ГРАФИК МЕРОПРИЯТИЙ МИНПРОСВЕЩЕНИЯ РОССИИ</a:t>
            </a:r>
          </a:p>
          <a:p>
            <a:pPr algn="ctr">
              <a:lnSpc>
                <a:spcPct val="70000"/>
              </a:lnSpc>
            </a:pP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введению обновленных ФГОС начального общего и основного общего образования</a:t>
            </a:r>
          </a:p>
        </p:txBody>
      </p:sp>
      <p:sp>
        <p:nvSpPr>
          <p:cNvPr id="12" name="Google Shape;239;g10404eab96a_0_40"/>
          <p:cNvSpPr/>
          <p:nvPr/>
        </p:nvSpPr>
        <p:spPr>
          <a:xfrm>
            <a:off x="1947558" y="673411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239;g10404eab96a_0_40"/>
          <p:cNvSpPr/>
          <p:nvPr/>
        </p:nvSpPr>
        <p:spPr>
          <a:xfrm>
            <a:off x="3040446" y="675711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39;g10404eab96a_0_40"/>
          <p:cNvSpPr/>
          <p:nvPr/>
        </p:nvSpPr>
        <p:spPr>
          <a:xfrm>
            <a:off x="4222459" y="675711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ФЕВРАЛДЬ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39;g10404eab96a_0_40"/>
          <p:cNvSpPr/>
          <p:nvPr/>
        </p:nvSpPr>
        <p:spPr>
          <a:xfrm>
            <a:off x="5404472" y="677108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39;g10404eab96a_0_40"/>
          <p:cNvSpPr/>
          <p:nvPr/>
        </p:nvSpPr>
        <p:spPr>
          <a:xfrm>
            <a:off x="6586485" y="677108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239;g10404eab96a_0_40"/>
          <p:cNvSpPr/>
          <p:nvPr/>
        </p:nvSpPr>
        <p:spPr>
          <a:xfrm>
            <a:off x="7780373" y="682400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239;g10404eab96a_0_40"/>
          <p:cNvSpPr/>
          <p:nvPr/>
        </p:nvSpPr>
        <p:spPr>
          <a:xfrm>
            <a:off x="8962386" y="682400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ИЮНЬ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89;g10404eab96a_0_40"/>
          <p:cNvSpPr txBox="1"/>
          <p:nvPr/>
        </p:nvSpPr>
        <p:spPr>
          <a:xfrm>
            <a:off x="3040445" y="823566"/>
            <a:ext cx="833203" cy="2396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примерных ООП</a:t>
            </a: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188;g10404eab96a_0_40"/>
          <p:cNvSpPr txBox="1"/>
          <p:nvPr/>
        </p:nvSpPr>
        <p:spPr>
          <a:xfrm>
            <a:off x="839976" y="823565"/>
            <a:ext cx="1940785" cy="239691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Разработка федерального плана-графика, регионального типового плана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39;g10404eab96a_0_40"/>
          <p:cNvSpPr/>
          <p:nvPr/>
        </p:nvSpPr>
        <p:spPr>
          <a:xfrm>
            <a:off x="10143486" y="682936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ИЮЛЬ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39;g10404eab96a_0_40"/>
          <p:cNvSpPr/>
          <p:nvPr/>
        </p:nvSpPr>
        <p:spPr>
          <a:xfrm>
            <a:off x="11331164" y="691578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АВГУСТ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171;g10404eab96a_0_40"/>
          <p:cNvSpPr/>
          <p:nvPr/>
        </p:nvSpPr>
        <p:spPr>
          <a:xfrm>
            <a:off x="124092" y="2865051"/>
            <a:ext cx="647433" cy="1849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0375" tIns="51427" rIns="30375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0" b="1" dirty="0" smtClean="0">
                <a:latin typeface="Montserrat"/>
                <a:ea typeface="Montserrat"/>
                <a:cs typeface="Montserrat"/>
                <a:sym typeface="Montserrat"/>
              </a:rPr>
              <a:t>Организационно-управленческое обеспечение</a:t>
            </a:r>
            <a:endParaRPr sz="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171;g10404eab96a_0_40"/>
          <p:cNvSpPr/>
          <p:nvPr/>
        </p:nvSpPr>
        <p:spPr>
          <a:xfrm>
            <a:off x="124085" y="4837812"/>
            <a:ext cx="647440" cy="5836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0375" tIns="51427" rIns="30375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0" b="1" dirty="0" smtClean="0">
                <a:latin typeface="Montserrat"/>
                <a:ea typeface="Montserrat"/>
                <a:cs typeface="Montserrat"/>
                <a:sym typeface="Montserrat"/>
              </a:rPr>
              <a:t>Мониторинг готовности регионов</a:t>
            </a:r>
            <a:endParaRPr sz="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171;g10404eab96a_0_40"/>
          <p:cNvSpPr/>
          <p:nvPr/>
        </p:nvSpPr>
        <p:spPr>
          <a:xfrm>
            <a:off x="124085" y="5524314"/>
            <a:ext cx="647440" cy="2031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0375" tIns="51427" rIns="30375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0" b="1" dirty="0" smtClean="0">
                <a:latin typeface="Montserrat"/>
                <a:ea typeface="Montserrat"/>
                <a:cs typeface="Montserrat"/>
                <a:sym typeface="Montserrat"/>
              </a:rPr>
              <a:t>Информационное обеспечение</a:t>
            </a:r>
            <a:endParaRPr sz="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188;g10404eab96a_0_40"/>
          <p:cNvSpPr txBox="1"/>
          <p:nvPr/>
        </p:nvSpPr>
        <p:spPr>
          <a:xfrm>
            <a:off x="4222458" y="823566"/>
            <a:ext cx="4391118" cy="2396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примерных рабочих программ по предметам «Математика», «Информатика», «Физика», «Химия», «Биология»  (углубленный уровень)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189;g10404eab96a_0_40"/>
          <p:cNvSpPr txBox="1"/>
          <p:nvPr/>
        </p:nvSpPr>
        <p:spPr>
          <a:xfrm>
            <a:off x="8962386" y="823566"/>
            <a:ext cx="2014303" cy="2396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Утверждение федерального перечня учебников</a:t>
            </a: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189;g10404eab96a_0_40"/>
          <p:cNvSpPr txBox="1"/>
          <p:nvPr/>
        </p:nvSpPr>
        <p:spPr>
          <a:xfrm>
            <a:off x="3040445" y="1146925"/>
            <a:ext cx="833203" cy="332681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Проведение анализа распространенности</a:t>
            </a: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УМК в субъектах РФ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189;g10404eab96a_0_40"/>
          <p:cNvSpPr txBox="1"/>
          <p:nvPr/>
        </p:nvSpPr>
        <p:spPr>
          <a:xfrm>
            <a:off x="3040446" y="1517706"/>
            <a:ext cx="833203" cy="581118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типовых «дорожных карт» по переходу к реализации примерных ООП и РП (для эксклюзивных ОО)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189;g10404eab96a_0_40"/>
          <p:cNvSpPr txBox="1"/>
          <p:nvPr/>
        </p:nvSpPr>
        <p:spPr>
          <a:xfrm>
            <a:off x="8962385" y="1146925"/>
            <a:ext cx="1007152" cy="492009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методических рекомендаций по использованию имеющихся в ОО УМК в разрезе учебных предметов и лет обучения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189;g10404eab96a_0_40"/>
          <p:cNvSpPr txBox="1"/>
          <p:nvPr/>
        </p:nvSpPr>
        <p:spPr>
          <a:xfrm>
            <a:off x="8962385" y="1679931"/>
            <a:ext cx="1007152" cy="418893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методических пособий, содержащих «методические шлейфы», </a:t>
            </a:r>
            <a:r>
              <a:rPr lang="ru-RU" sz="600" dirty="0" err="1" smtClean="0">
                <a:latin typeface="Montserrat"/>
                <a:ea typeface="Montserrat"/>
                <a:cs typeface="Montserrat"/>
                <a:sym typeface="Montserrat"/>
              </a:rPr>
              <a:t>видеоуроки</a:t>
            </a: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 по учебным предметам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189;g10404eab96a_0_40"/>
          <p:cNvSpPr txBox="1"/>
          <p:nvPr/>
        </p:nvSpPr>
        <p:spPr>
          <a:xfrm>
            <a:off x="7780373" y="1150469"/>
            <a:ext cx="833203" cy="488465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и внедрение онлайн конструкторов, электронных конспектов уроков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189;g10404eab96a_0_40"/>
          <p:cNvSpPr txBox="1"/>
          <p:nvPr/>
        </p:nvSpPr>
        <p:spPr>
          <a:xfrm>
            <a:off x="6586485" y="1141151"/>
            <a:ext cx="833203" cy="53878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методических рекомендаций по внеурочной деятельности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189;g10404eab96a_0_40"/>
          <p:cNvSpPr txBox="1"/>
          <p:nvPr/>
        </p:nvSpPr>
        <p:spPr>
          <a:xfrm>
            <a:off x="1947558" y="1150469"/>
            <a:ext cx="833203" cy="4598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инструктивно-методического письма о введении обновленных ФГОС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189;g10404eab96a_0_40"/>
          <p:cNvSpPr txBox="1"/>
          <p:nvPr/>
        </p:nvSpPr>
        <p:spPr>
          <a:xfrm>
            <a:off x="4222458" y="1146925"/>
            <a:ext cx="2024741" cy="26361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методических рекомендаций  по сопровождению учителя в процессе реализации обновленных ФГОС 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189;g10404eab96a_0_40"/>
          <p:cNvSpPr txBox="1"/>
          <p:nvPr/>
        </p:nvSpPr>
        <p:spPr>
          <a:xfrm>
            <a:off x="4222459" y="1448640"/>
            <a:ext cx="2015216" cy="277777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методических рекомендаций по составлению индивидуальных учебных планов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189;g10404eab96a_0_40"/>
          <p:cNvSpPr txBox="1"/>
          <p:nvPr/>
        </p:nvSpPr>
        <p:spPr>
          <a:xfrm>
            <a:off x="4222458" y="1764518"/>
            <a:ext cx="2015216" cy="33430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методических рекомендаций по системе оценки достижения планируемых образовательных результатов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189;g10404eab96a_0_40"/>
          <p:cNvSpPr txBox="1"/>
          <p:nvPr/>
        </p:nvSpPr>
        <p:spPr>
          <a:xfrm>
            <a:off x="6598360" y="1745468"/>
            <a:ext cx="2015216" cy="33430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типового комплекта методических документов для руководителя образовательной организации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" name="Google Shape;172;g10404eab96a_0_40"/>
          <p:cNvCxnSpPr/>
          <p:nvPr/>
        </p:nvCxnSpPr>
        <p:spPr>
          <a:xfrm>
            <a:off x="124085" y="2124299"/>
            <a:ext cx="12067915" cy="0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172;g10404eab96a_0_40"/>
          <p:cNvCxnSpPr/>
          <p:nvPr/>
        </p:nvCxnSpPr>
        <p:spPr>
          <a:xfrm>
            <a:off x="128351" y="1109252"/>
            <a:ext cx="12067915" cy="0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238;g10404eab96a_0_40"/>
          <p:cNvCxnSpPr>
            <a:cxnSpLocks/>
          </p:cNvCxnSpPr>
          <p:nvPr/>
        </p:nvCxnSpPr>
        <p:spPr>
          <a:xfrm>
            <a:off x="2891661" y="691578"/>
            <a:ext cx="0" cy="5035893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4" name="Google Shape;238;g10404eab96a_0_40"/>
          <p:cNvCxnSpPr>
            <a:cxnSpLocks/>
          </p:cNvCxnSpPr>
          <p:nvPr/>
        </p:nvCxnSpPr>
        <p:spPr>
          <a:xfrm>
            <a:off x="1781620" y="673411"/>
            <a:ext cx="0" cy="5054060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5" name="Google Shape;238;g10404eab96a_0_40"/>
          <p:cNvCxnSpPr>
            <a:cxnSpLocks/>
          </p:cNvCxnSpPr>
          <p:nvPr/>
        </p:nvCxnSpPr>
        <p:spPr>
          <a:xfrm flipH="1">
            <a:off x="4040372" y="673411"/>
            <a:ext cx="3149" cy="5057538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6" name="Google Shape;238;g10404eab96a_0_40"/>
          <p:cNvCxnSpPr>
            <a:cxnSpLocks/>
          </p:cNvCxnSpPr>
          <p:nvPr/>
        </p:nvCxnSpPr>
        <p:spPr>
          <a:xfrm>
            <a:off x="5230066" y="673411"/>
            <a:ext cx="7405" cy="5054060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7" name="Google Shape;238;g10404eab96a_0_40"/>
          <p:cNvCxnSpPr>
            <a:cxnSpLocks/>
            <a:endCxn id="79" idx="2"/>
          </p:cNvCxnSpPr>
          <p:nvPr/>
        </p:nvCxnSpPr>
        <p:spPr>
          <a:xfrm>
            <a:off x="6418017" y="673410"/>
            <a:ext cx="54694" cy="5054061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8" name="Google Shape;238;g10404eab96a_0_40"/>
          <p:cNvCxnSpPr>
            <a:cxnSpLocks/>
          </p:cNvCxnSpPr>
          <p:nvPr/>
        </p:nvCxnSpPr>
        <p:spPr>
          <a:xfrm>
            <a:off x="7605968" y="682936"/>
            <a:ext cx="0" cy="5048013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9" name="Google Shape;238;g10404eab96a_0_40"/>
          <p:cNvCxnSpPr>
            <a:cxnSpLocks/>
          </p:cNvCxnSpPr>
          <p:nvPr/>
        </p:nvCxnSpPr>
        <p:spPr>
          <a:xfrm>
            <a:off x="8796272" y="694675"/>
            <a:ext cx="0" cy="5036274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0" name="Google Shape;238;g10404eab96a_0_40"/>
          <p:cNvCxnSpPr>
            <a:cxnSpLocks/>
          </p:cNvCxnSpPr>
          <p:nvPr/>
        </p:nvCxnSpPr>
        <p:spPr>
          <a:xfrm>
            <a:off x="10025850" y="694675"/>
            <a:ext cx="0" cy="5036274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1" name="Google Shape;238;g10404eab96a_0_40"/>
          <p:cNvCxnSpPr>
            <a:cxnSpLocks/>
          </p:cNvCxnSpPr>
          <p:nvPr/>
        </p:nvCxnSpPr>
        <p:spPr>
          <a:xfrm>
            <a:off x="11167334" y="682400"/>
            <a:ext cx="0" cy="5048549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" name="Google Shape;188;g10404eab96a_0_40"/>
          <p:cNvSpPr txBox="1"/>
          <p:nvPr/>
        </p:nvSpPr>
        <p:spPr>
          <a:xfrm>
            <a:off x="839976" y="2228295"/>
            <a:ext cx="1940785" cy="239691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Обучение руководителей и специалистов ИРО/ИПК/ЦНППМ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189;g10404eab96a_0_40"/>
          <p:cNvSpPr txBox="1"/>
          <p:nvPr/>
        </p:nvSpPr>
        <p:spPr>
          <a:xfrm>
            <a:off x="3041912" y="2228296"/>
            <a:ext cx="833203" cy="472374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Разработка типовых программ ПК и обучение команд региональных ИРО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189;g10404eab96a_0_40"/>
          <p:cNvSpPr txBox="1"/>
          <p:nvPr/>
        </p:nvSpPr>
        <p:spPr>
          <a:xfrm>
            <a:off x="4222456" y="2234685"/>
            <a:ext cx="3197231" cy="113455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Обучение руководителей и специалистов МОУО, педагогических работников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189;g10404eab96a_0_40"/>
          <p:cNvSpPr txBox="1"/>
          <p:nvPr/>
        </p:nvSpPr>
        <p:spPr>
          <a:xfrm>
            <a:off x="4223371" y="2381173"/>
            <a:ext cx="3197229" cy="11634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Сопровождение деятельности региональных методических служб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189;g10404eab96a_0_40"/>
          <p:cNvSpPr txBox="1"/>
          <p:nvPr/>
        </p:nvSpPr>
        <p:spPr>
          <a:xfrm>
            <a:off x="4222459" y="2518779"/>
            <a:ext cx="3199055" cy="203157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Организация образовательных событий (конференции, марафоны, форумы, </a:t>
            </a:r>
            <a:r>
              <a:rPr lang="en-US" sz="650" dirty="0" smtClean="0">
                <a:latin typeface="Montserrat"/>
                <a:ea typeface="Montserrat"/>
                <a:cs typeface="Montserrat"/>
                <a:sym typeface="Montserrat"/>
              </a:rPr>
              <a:t>Foresight-</a:t>
            </a: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сессии, семинары и др.)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189;g10404eab96a_0_40"/>
          <p:cNvSpPr txBox="1"/>
          <p:nvPr/>
        </p:nvSpPr>
        <p:spPr>
          <a:xfrm>
            <a:off x="7779459" y="2212281"/>
            <a:ext cx="2190078" cy="227062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Обучение руководителей и специалистов МОУО, педагогических работников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8" name="Google Shape;172;g10404eab96a_0_40"/>
          <p:cNvCxnSpPr/>
          <p:nvPr/>
        </p:nvCxnSpPr>
        <p:spPr>
          <a:xfrm>
            <a:off x="128350" y="2765793"/>
            <a:ext cx="12067915" cy="0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188;g10404eab96a_0_40"/>
          <p:cNvSpPr txBox="1"/>
          <p:nvPr/>
        </p:nvSpPr>
        <p:spPr>
          <a:xfrm>
            <a:off x="839976" y="2879228"/>
            <a:ext cx="1940785" cy="239691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Проведение серии консультативных совещаний с руководителями РОИВ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188;g10404eab96a_0_40"/>
          <p:cNvSpPr txBox="1"/>
          <p:nvPr/>
        </p:nvSpPr>
        <p:spPr>
          <a:xfrm>
            <a:off x="839976" y="3147688"/>
            <a:ext cx="1940785" cy="350422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Проведение организационных совещаний с подведомственными </a:t>
            </a:r>
            <a:r>
              <a:rPr lang="ru-RU" sz="700" dirty="0" err="1" smtClean="0">
                <a:latin typeface="Montserrat"/>
                <a:ea typeface="Montserrat"/>
                <a:cs typeface="Montserrat"/>
                <a:sym typeface="Montserrat"/>
              </a:rPr>
              <a:t>Минпросвещения</a:t>
            </a: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 России организациями по постановке задач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188;g10404eab96a_0_40"/>
          <p:cNvSpPr txBox="1"/>
          <p:nvPr/>
        </p:nvSpPr>
        <p:spPr>
          <a:xfrm>
            <a:off x="839976" y="3521373"/>
            <a:ext cx="1940785" cy="455203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Создание базы данных ответственных в субъекте РФ руководителей за введение обновленных ФГОС, определение функционала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188;g10404eab96a_0_40"/>
          <p:cNvSpPr txBox="1"/>
          <p:nvPr/>
        </p:nvSpPr>
        <p:spPr>
          <a:xfrm>
            <a:off x="839976" y="4008292"/>
            <a:ext cx="1940785" cy="30852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Разработка чек-листов для проведения самодиагностики готовности к введению обновленных ФГОС для РОИВ, МОУО, ОО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188;g10404eab96a_0_40"/>
          <p:cNvSpPr txBox="1"/>
          <p:nvPr/>
        </p:nvSpPr>
        <p:spPr>
          <a:xfrm>
            <a:off x="839976" y="4345028"/>
            <a:ext cx="1940785" cy="369349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Заседание координационной группы </a:t>
            </a:r>
            <a:r>
              <a:rPr lang="ru-RU" sz="700" dirty="0" err="1" smtClean="0">
                <a:latin typeface="Montserrat"/>
                <a:ea typeface="Montserrat"/>
                <a:cs typeface="Montserrat"/>
                <a:sym typeface="Montserrat"/>
              </a:rPr>
              <a:t>Минпросвещения</a:t>
            </a: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 России по вопросам организации введения ФГОС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188;g10404eab96a_0_40"/>
          <p:cNvSpPr txBox="1"/>
          <p:nvPr/>
        </p:nvSpPr>
        <p:spPr>
          <a:xfrm>
            <a:off x="3041912" y="2879228"/>
            <a:ext cx="4391118" cy="2396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Проведение окружных совещаний с педагогическим сообществом регионов Российской Федерации по актуальным вопросам введения обновленных ФГОС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189;g10404eab96a_0_40"/>
          <p:cNvSpPr txBox="1"/>
          <p:nvPr/>
        </p:nvSpPr>
        <p:spPr>
          <a:xfrm>
            <a:off x="3041912" y="3161864"/>
            <a:ext cx="833203" cy="587109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Определение оператора по вопросам организации введения обновленных ФГОС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189;g10404eab96a_0_40"/>
          <p:cNvSpPr txBox="1"/>
          <p:nvPr/>
        </p:nvSpPr>
        <p:spPr>
          <a:xfrm>
            <a:off x="4242412" y="3448954"/>
            <a:ext cx="833203" cy="623577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Заседание рабочей  группы по предметам «Математика» и «Информатика» </a:t>
            </a:r>
          </a:p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(углубленный уровень)</a:t>
            </a:r>
          </a:p>
        </p:txBody>
      </p:sp>
      <p:sp>
        <p:nvSpPr>
          <p:cNvPr id="67" name="Google Shape;189;g10404eab96a_0_40"/>
          <p:cNvSpPr txBox="1"/>
          <p:nvPr/>
        </p:nvSpPr>
        <p:spPr>
          <a:xfrm>
            <a:off x="5404469" y="3449205"/>
            <a:ext cx="833203" cy="623577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Заседание рабочей  группы </a:t>
            </a:r>
          </a:p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по предметам «Физика», «Химия», «Биология» </a:t>
            </a:r>
          </a:p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(углубленный уровень)</a:t>
            </a:r>
          </a:p>
        </p:txBody>
      </p:sp>
      <p:sp>
        <p:nvSpPr>
          <p:cNvPr id="68" name="Google Shape;189;g10404eab96a_0_40"/>
          <p:cNvSpPr txBox="1"/>
          <p:nvPr/>
        </p:nvSpPr>
        <p:spPr>
          <a:xfrm>
            <a:off x="5413996" y="4116592"/>
            <a:ext cx="833203" cy="59778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Заседание 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координационной группы </a:t>
            </a:r>
            <a:r>
              <a:rPr lang="ru-RU" sz="650" dirty="0" err="1">
                <a:latin typeface="Montserrat"/>
                <a:ea typeface="Montserrat"/>
                <a:cs typeface="Montserrat"/>
                <a:sym typeface="Montserrat"/>
              </a:rPr>
              <a:t>Минпросвещения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 России по </a:t>
            </a: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введению обновленных 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ФГОС</a:t>
            </a:r>
          </a:p>
        </p:txBody>
      </p:sp>
      <p:sp>
        <p:nvSpPr>
          <p:cNvPr id="69" name="Google Shape;189;g10404eab96a_0_40"/>
          <p:cNvSpPr txBox="1"/>
          <p:nvPr/>
        </p:nvSpPr>
        <p:spPr>
          <a:xfrm>
            <a:off x="6586484" y="3449205"/>
            <a:ext cx="833203" cy="623577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Заседания рабочих  групп </a:t>
            </a:r>
          </a:p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по предметам «Математика», «Информатика», «Физика», «Химия», «Биология»</a:t>
            </a:r>
          </a:p>
        </p:txBody>
      </p:sp>
      <p:sp>
        <p:nvSpPr>
          <p:cNvPr id="70" name="Google Shape;189;g10404eab96a_0_40"/>
          <p:cNvSpPr txBox="1"/>
          <p:nvPr/>
        </p:nvSpPr>
        <p:spPr>
          <a:xfrm>
            <a:off x="6586483" y="4110002"/>
            <a:ext cx="833203" cy="307745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Заседание Совета по ФГОС</a:t>
            </a:r>
            <a:endParaRPr lang="ru-RU"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189;g10404eab96a_0_40"/>
          <p:cNvSpPr txBox="1"/>
          <p:nvPr/>
        </p:nvSpPr>
        <p:spPr>
          <a:xfrm>
            <a:off x="4235799" y="3161864"/>
            <a:ext cx="3197231" cy="23924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Проведение серии индивидуальных контрольно-консультативных совещаний с руководителями РОИВ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189;g10404eab96a_0_40"/>
          <p:cNvSpPr txBox="1"/>
          <p:nvPr/>
        </p:nvSpPr>
        <p:spPr>
          <a:xfrm>
            <a:off x="7779459" y="2896937"/>
            <a:ext cx="2190078" cy="425962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700" dirty="0">
                <a:latin typeface="Montserrat"/>
                <a:ea typeface="Montserrat"/>
                <a:cs typeface="Montserrat"/>
                <a:sym typeface="Montserrat"/>
              </a:rPr>
              <a:t>Контрольные экспертные выезды в субъекты РФ на основе риск-ориентированной модели с целью снижения рисков при введении обновленных ФГОС</a:t>
            </a:r>
          </a:p>
        </p:txBody>
      </p:sp>
      <p:cxnSp>
        <p:nvCxnSpPr>
          <p:cNvPr id="73" name="Google Shape;172;g10404eab96a_0_40"/>
          <p:cNvCxnSpPr/>
          <p:nvPr/>
        </p:nvCxnSpPr>
        <p:spPr>
          <a:xfrm>
            <a:off x="117718" y="4761782"/>
            <a:ext cx="12067915" cy="0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172;g10404eab96a_0_40"/>
          <p:cNvCxnSpPr/>
          <p:nvPr/>
        </p:nvCxnSpPr>
        <p:spPr>
          <a:xfrm>
            <a:off x="117717" y="5462457"/>
            <a:ext cx="12067915" cy="0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189;g10404eab96a_0_40"/>
          <p:cNvSpPr txBox="1"/>
          <p:nvPr/>
        </p:nvSpPr>
        <p:spPr>
          <a:xfrm>
            <a:off x="3030921" y="4837812"/>
            <a:ext cx="2024741" cy="26361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>
                <a:latin typeface="Montserrat"/>
                <a:ea typeface="Montserrat"/>
                <a:cs typeface="Montserrat"/>
                <a:sym typeface="Montserrat"/>
              </a:rPr>
              <a:t>Разработка системы мониторинга готовности образовательных организаций к реализации обновленных ФГОС</a:t>
            </a:r>
          </a:p>
        </p:txBody>
      </p:sp>
      <p:sp>
        <p:nvSpPr>
          <p:cNvPr id="76" name="Google Shape;189;g10404eab96a_0_40"/>
          <p:cNvSpPr txBox="1"/>
          <p:nvPr/>
        </p:nvSpPr>
        <p:spPr>
          <a:xfrm>
            <a:off x="3030920" y="5157886"/>
            <a:ext cx="2024741" cy="26361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>
                <a:latin typeface="Montserrat"/>
                <a:ea typeface="Montserrat"/>
                <a:cs typeface="Montserrat"/>
                <a:sym typeface="Montserrat"/>
              </a:rPr>
              <a:t>Разработка чек-листа для проведения контрольных собеседований по готовности субъектов РФ к введению обновленных ФГОС </a:t>
            </a:r>
          </a:p>
        </p:txBody>
      </p:sp>
      <p:sp>
        <p:nvSpPr>
          <p:cNvPr id="77" name="Google Shape;189;g10404eab96a_0_40"/>
          <p:cNvSpPr txBox="1"/>
          <p:nvPr/>
        </p:nvSpPr>
        <p:spPr>
          <a:xfrm>
            <a:off x="5405384" y="4901610"/>
            <a:ext cx="833203" cy="451882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Проведение индивидуальных собеседований с региональными ОИВ</a:t>
            </a:r>
          </a:p>
        </p:txBody>
      </p:sp>
      <p:sp>
        <p:nvSpPr>
          <p:cNvPr id="78" name="Google Shape;189;g10404eab96a_0_40"/>
          <p:cNvSpPr txBox="1"/>
          <p:nvPr/>
        </p:nvSpPr>
        <p:spPr>
          <a:xfrm>
            <a:off x="6586483" y="4957266"/>
            <a:ext cx="2015216" cy="33430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>
                <a:latin typeface="Montserrat"/>
                <a:ea typeface="Montserrat"/>
                <a:cs typeface="Montserrat"/>
                <a:sym typeface="Montserrat"/>
              </a:rPr>
              <a:t>Разработка системы </a:t>
            </a: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мониторинга реализации </a:t>
            </a:r>
            <a:r>
              <a:rPr lang="ru-RU" sz="600" dirty="0">
                <a:latin typeface="Montserrat"/>
                <a:ea typeface="Montserrat"/>
                <a:cs typeface="Montserrat"/>
                <a:sym typeface="Montserrat"/>
              </a:rPr>
              <a:t>ФГОС образовательными организациями</a:t>
            </a:r>
          </a:p>
        </p:txBody>
      </p:sp>
      <p:sp>
        <p:nvSpPr>
          <p:cNvPr id="79" name="Google Shape;189;g10404eab96a_0_40"/>
          <p:cNvSpPr txBox="1"/>
          <p:nvPr/>
        </p:nvSpPr>
        <p:spPr>
          <a:xfrm>
            <a:off x="844466" y="5524314"/>
            <a:ext cx="11256490" cy="203157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4D5156"/>
              </a:buClr>
              <a:buSzPts val="700"/>
            </a:pPr>
            <a:endParaRPr lang="ru-RU" sz="65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Информирование 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общественности по вопросам введения обновленных ФГОС с использованием Интернет-ресурсов, научно-методических изданий, СМИ</a:t>
            </a:r>
          </a:p>
        </p:txBody>
      </p:sp>
      <p:sp>
        <p:nvSpPr>
          <p:cNvPr id="80" name="Google Shape;189;g10404eab96a_0_40"/>
          <p:cNvSpPr txBox="1"/>
          <p:nvPr/>
        </p:nvSpPr>
        <p:spPr>
          <a:xfrm>
            <a:off x="11330906" y="1159283"/>
            <a:ext cx="833461" cy="928908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методических рекомендаций по включению в календарно-тематическое планирование, поурочные планы заданий по формированию функциональной грамотности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189;g10404eab96a_0_40"/>
          <p:cNvSpPr txBox="1"/>
          <p:nvPr/>
        </p:nvSpPr>
        <p:spPr>
          <a:xfrm>
            <a:off x="11331164" y="2201647"/>
            <a:ext cx="827537" cy="520444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Сопровождение деятельности региональных методических служб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189;g10404eab96a_0_40"/>
          <p:cNvSpPr txBox="1"/>
          <p:nvPr/>
        </p:nvSpPr>
        <p:spPr>
          <a:xfrm>
            <a:off x="11331164" y="2817033"/>
            <a:ext cx="833461" cy="93194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700" dirty="0" smtClean="0">
                <a:latin typeface="Montserrat"/>
                <a:ea typeface="Montserrat"/>
                <a:cs typeface="Montserrat"/>
                <a:sym typeface="Montserrat"/>
              </a:rPr>
              <a:t>Участие в работе традиционных региональных августовских совещаний по вопросам управления введением обновленных ФГОС</a:t>
            </a: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239;g10404eab96a_0_40"/>
          <p:cNvSpPr/>
          <p:nvPr/>
        </p:nvSpPr>
        <p:spPr>
          <a:xfrm>
            <a:off x="3475665" y="5957878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СЕНТЯБРЬ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239;g10404eab96a_0_40"/>
          <p:cNvSpPr/>
          <p:nvPr/>
        </p:nvSpPr>
        <p:spPr>
          <a:xfrm>
            <a:off x="4821477" y="5957878"/>
            <a:ext cx="52548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239;g10404eab96a_0_40"/>
          <p:cNvSpPr/>
          <p:nvPr/>
        </p:nvSpPr>
        <p:spPr>
          <a:xfrm>
            <a:off x="5878215" y="5960178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239;g10404eab96a_0_40"/>
          <p:cNvSpPr/>
          <p:nvPr/>
        </p:nvSpPr>
        <p:spPr>
          <a:xfrm>
            <a:off x="7674688" y="5960178"/>
            <a:ext cx="833203" cy="109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06" b="1" dirty="0" smtClean="0"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sz="506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189;g10404eab96a_0_40"/>
          <p:cNvSpPr txBox="1"/>
          <p:nvPr/>
        </p:nvSpPr>
        <p:spPr>
          <a:xfrm>
            <a:off x="195436" y="407654"/>
            <a:ext cx="504738" cy="2396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1400" dirty="0" smtClean="0">
                <a:latin typeface="Montserrat"/>
                <a:ea typeface="Montserrat"/>
                <a:cs typeface="Montserrat"/>
                <a:sym typeface="Montserrat"/>
              </a:rPr>
              <a:t>2021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189;g10404eab96a_0_40"/>
          <p:cNvSpPr txBox="1"/>
          <p:nvPr/>
        </p:nvSpPr>
        <p:spPr>
          <a:xfrm>
            <a:off x="11492563" y="407654"/>
            <a:ext cx="504738" cy="2396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1400" dirty="0" smtClean="0">
                <a:latin typeface="Montserrat"/>
                <a:ea typeface="Montserrat"/>
                <a:cs typeface="Montserrat"/>
                <a:sym typeface="Montserrat"/>
              </a:rPr>
              <a:t>2022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5" name="Прямая со стрелкой 94"/>
          <p:cNvCxnSpPr>
            <a:stCxn id="91" idx="3"/>
            <a:endCxn id="92" idx="1"/>
          </p:cNvCxnSpPr>
          <p:nvPr/>
        </p:nvCxnSpPr>
        <p:spPr>
          <a:xfrm>
            <a:off x="700174" y="527499"/>
            <a:ext cx="10792389" cy="0"/>
          </a:xfrm>
          <a:prstGeom prst="straightConnector1">
            <a:avLst/>
          </a:prstGeom>
          <a:ln w="12700"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6" name="Google Shape;189;g10404eab96a_0_40"/>
          <p:cNvSpPr txBox="1"/>
          <p:nvPr/>
        </p:nvSpPr>
        <p:spPr>
          <a:xfrm>
            <a:off x="8929682" y="2495029"/>
            <a:ext cx="2190078" cy="227062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4D5156"/>
              </a:buClr>
              <a:buSzPts val="700"/>
            </a:pPr>
            <a:endParaRPr lang="ru-RU" sz="65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Методическое сопровождение учителя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189;g10404eab96a_0_40"/>
          <p:cNvSpPr txBox="1"/>
          <p:nvPr/>
        </p:nvSpPr>
        <p:spPr>
          <a:xfrm>
            <a:off x="3149514" y="6559710"/>
            <a:ext cx="1526799" cy="2870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Заседание 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координационной группы </a:t>
            </a:r>
            <a:r>
              <a:rPr lang="ru-RU" sz="650" dirty="0" err="1">
                <a:latin typeface="Montserrat"/>
                <a:ea typeface="Montserrat"/>
                <a:cs typeface="Montserrat"/>
                <a:sym typeface="Montserrat"/>
              </a:rPr>
              <a:t>Минпросвещения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 России по </a:t>
            </a: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введению обновленных 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ФГОС</a:t>
            </a:r>
          </a:p>
        </p:txBody>
      </p:sp>
      <p:sp>
        <p:nvSpPr>
          <p:cNvPr id="98" name="Google Shape;189;g10404eab96a_0_40"/>
          <p:cNvSpPr txBox="1"/>
          <p:nvPr/>
        </p:nvSpPr>
        <p:spPr>
          <a:xfrm>
            <a:off x="10177911" y="2879228"/>
            <a:ext cx="833203" cy="59778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Заседание 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координационной группы </a:t>
            </a:r>
            <a:r>
              <a:rPr lang="ru-RU" sz="650" dirty="0" err="1">
                <a:latin typeface="Montserrat"/>
                <a:ea typeface="Montserrat"/>
                <a:cs typeface="Montserrat"/>
                <a:sym typeface="Montserrat"/>
              </a:rPr>
              <a:t>Минпросвещения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 России по </a:t>
            </a: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введению обновленных 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ФГОС</a:t>
            </a:r>
          </a:p>
        </p:txBody>
      </p:sp>
      <p:sp>
        <p:nvSpPr>
          <p:cNvPr id="100" name="Google Shape;189;g10404eab96a_0_40"/>
          <p:cNvSpPr txBox="1"/>
          <p:nvPr/>
        </p:nvSpPr>
        <p:spPr>
          <a:xfrm>
            <a:off x="7521190" y="6646125"/>
            <a:ext cx="1250472" cy="190469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Заседание Совета по ФГОС</a:t>
            </a:r>
            <a:endParaRPr lang="ru-RU"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89;g10404eab96a_0_40"/>
          <p:cNvSpPr txBox="1"/>
          <p:nvPr/>
        </p:nvSpPr>
        <p:spPr>
          <a:xfrm>
            <a:off x="3145024" y="6101311"/>
            <a:ext cx="5633950" cy="130455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Проведение серии индивидуальных контрольно-консультативных совещаний с руководителями РОИВ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89;g10404eab96a_0_40"/>
          <p:cNvSpPr txBox="1"/>
          <p:nvPr/>
        </p:nvSpPr>
        <p:spPr>
          <a:xfrm>
            <a:off x="2433635" y="5851280"/>
            <a:ext cx="504738" cy="2396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1400" dirty="0" smtClean="0">
                <a:latin typeface="Montserrat"/>
                <a:ea typeface="Montserrat"/>
                <a:cs typeface="Montserrat"/>
                <a:sym typeface="Montserrat"/>
              </a:rPr>
              <a:t>2022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89;g10404eab96a_0_40"/>
          <p:cNvSpPr txBox="1"/>
          <p:nvPr/>
        </p:nvSpPr>
        <p:spPr>
          <a:xfrm>
            <a:off x="3143809" y="6251501"/>
            <a:ext cx="5633950" cy="130455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Методическое сопровождение учителя по вопросам реализации обновленных ФГОС</a:t>
            </a:r>
            <a:endParaRPr sz="6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89;g10404eab96a_0_40"/>
          <p:cNvSpPr txBox="1"/>
          <p:nvPr/>
        </p:nvSpPr>
        <p:spPr>
          <a:xfrm>
            <a:off x="5547488" y="6567572"/>
            <a:ext cx="1526799" cy="2870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Заседание 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координационной группы </a:t>
            </a:r>
            <a:r>
              <a:rPr lang="ru-RU" sz="650" dirty="0" err="1">
                <a:latin typeface="Montserrat"/>
                <a:ea typeface="Montserrat"/>
                <a:cs typeface="Montserrat"/>
                <a:sym typeface="Montserrat"/>
              </a:rPr>
              <a:t>Минпросвещения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 России по </a:t>
            </a:r>
            <a:r>
              <a:rPr lang="ru-RU" sz="650" dirty="0" smtClean="0">
                <a:latin typeface="Montserrat"/>
                <a:ea typeface="Montserrat"/>
                <a:cs typeface="Montserrat"/>
                <a:sym typeface="Montserrat"/>
              </a:rPr>
              <a:t>введению обновленных </a:t>
            </a: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ФГОС</a:t>
            </a:r>
          </a:p>
        </p:txBody>
      </p:sp>
      <p:sp>
        <p:nvSpPr>
          <p:cNvPr id="106" name="Google Shape;189;g10404eab96a_0_40"/>
          <p:cNvSpPr txBox="1"/>
          <p:nvPr/>
        </p:nvSpPr>
        <p:spPr>
          <a:xfrm>
            <a:off x="3143809" y="6410497"/>
            <a:ext cx="5633950" cy="130455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50" dirty="0">
                <a:latin typeface="Montserrat"/>
                <a:ea typeface="Montserrat"/>
                <a:cs typeface="Montserrat"/>
                <a:sym typeface="Montserrat"/>
              </a:rPr>
              <a:t>Мониторинг реализации обновленных ФГОС</a:t>
            </a:r>
          </a:p>
        </p:txBody>
      </p:sp>
      <p:cxnSp>
        <p:nvCxnSpPr>
          <p:cNvPr id="107" name="Google Shape;238;g10404eab96a_0_40"/>
          <p:cNvCxnSpPr>
            <a:cxnSpLocks/>
          </p:cNvCxnSpPr>
          <p:nvPr/>
        </p:nvCxnSpPr>
        <p:spPr>
          <a:xfrm>
            <a:off x="4751132" y="5878576"/>
            <a:ext cx="0" cy="968224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0" name="Google Shape;238;g10404eab96a_0_40"/>
          <p:cNvCxnSpPr>
            <a:cxnSpLocks/>
          </p:cNvCxnSpPr>
          <p:nvPr/>
        </p:nvCxnSpPr>
        <p:spPr>
          <a:xfrm>
            <a:off x="5466803" y="5876276"/>
            <a:ext cx="0" cy="981724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3" name="Google Shape;238;g10404eab96a_0_40"/>
          <p:cNvCxnSpPr>
            <a:cxnSpLocks/>
          </p:cNvCxnSpPr>
          <p:nvPr/>
        </p:nvCxnSpPr>
        <p:spPr>
          <a:xfrm>
            <a:off x="7302189" y="5879787"/>
            <a:ext cx="0" cy="968224"/>
          </a:xfrm>
          <a:prstGeom prst="straightConnector1">
            <a:avLst/>
          </a:prstGeom>
          <a:noFill/>
          <a:ln w="952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4" name="Google Shape;189;g10404eab96a_0_40"/>
          <p:cNvSpPr txBox="1"/>
          <p:nvPr/>
        </p:nvSpPr>
        <p:spPr>
          <a:xfrm>
            <a:off x="8908638" y="5859546"/>
            <a:ext cx="504738" cy="23969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1400" dirty="0" smtClean="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5" name="Google Shape;172;g10404eab96a_0_40"/>
          <p:cNvCxnSpPr/>
          <p:nvPr/>
        </p:nvCxnSpPr>
        <p:spPr>
          <a:xfrm>
            <a:off x="123748" y="5812367"/>
            <a:ext cx="12067915" cy="0"/>
          </a:xfrm>
          <a:prstGeom prst="straightConnector1">
            <a:avLst/>
          </a:prstGeom>
          <a:noFill/>
          <a:ln w="12700" cap="flat" cmpd="sng">
            <a:solidFill>
              <a:srgbClr val="8C8C8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Прямая со стрелкой 116"/>
          <p:cNvCxnSpPr/>
          <p:nvPr/>
        </p:nvCxnSpPr>
        <p:spPr>
          <a:xfrm flipV="1">
            <a:off x="2938372" y="5911151"/>
            <a:ext cx="5970266" cy="1651"/>
          </a:xfrm>
          <a:prstGeom prst="straightConnector1">
            <a:avLst/>
          </a:prstGeom>
          <a:ln w="12700"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9" name="Google Shape;189;g10404eab96a_0_40"/>
          <p:cNvSpPr txBox="1"/>
          <p:nvPr/>
        </p:nvSpPr>
        <p:spPr>
          <a:xfrm>
            <a:off x="10090936" y="1143934"/>
            <a:ext cx="1007152" cy="443594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 defTabSz="914400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600" dirty="0" smtClean="0">
                <a:latin typeface="Montserrat"/>
                <a:ea typeface="Montserrat"/>
                <a:cs typeface="Montserrat"/>
                <a:sym typeface="Montserrat"/>
              </a:rPr>
              <a:t>Разработка методических рекомендаций по работе с одаренными детьми  при реализации обновленных ФГОС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004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osintseva-mv\Downloads\карт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0" b="6389"/>
          <a:stretch/>
        </p:blipFill>
        <p:spPr bwMode="auto">
          <a:xfrm>
            <a:off x="615353" y="1852938"/>
            <a:ext cx="6457952" cy="40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15350" y="836234"/>
            <a:ext cx="3369657" cy="86177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3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30.12.2021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79456483"/>
              </p:ext>
            </p:extLst>
          </p:nvPr>
        </p:nvGraphicFramePr>
        <p:xfrm>
          <a:off x="7381875" y="1868417"/>
          <a:ext cx="4877438" cy="45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219347" y="2205865"/>
            <a:ext cx="497342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88642" y="2821329"/>
            <a:ext cx="518226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74832" y="5162016"/>
            <a:ext cx="696732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1270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73305" y="4017526"/>
            <a:ext cx="630384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516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4" t="15075" r="2763" b="74105"/>
          <a:stretch/>
        </p:blipFill>
        <p:spPr bwMode="auto">
          <a:xfrm>
            <a:off x="4188754" y="6163672"/>
            <a:ext cx="683890" cy="68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9" t="17100" r="2291" b="70124"/>
          <a:stretch/>
        </p:blipFill>
        <p:spPr bwMode="auto">
          <a:xfrm>
            <a:off x="1198501" y="6162221"/>
            <a:ext cx="1905000" cy="6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 descr="https://static.tildacdn.com/tild6239-3961-4432-b430-633233363936/Layer_2_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57951" y="5793283"/>
            <a:ext cx="1216750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40000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1393" y="1011670"/>
            <a:ext cx="6257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Количество заявок на апробацию </a:t>
            </a:r>
          </a:p>
          <a:p>
            <a:pPr defTabSz="914400"/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примерных рабочих программ</a:t>
            </a:r>
            <a:endParaRPr lang="ru-RU" sz="2000" dirty="0">
              <a:solidFill>
                <a:srgbClr val="000066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7555327" y="5002206"/>
            <a:ext cx="4518845" cy="1056988"/>
            <a:chOff x="249869" y="1828176"/>
            <a:chExt cx="4518845" cy="10569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49869" y="1828176"/>
              <a:ext cx="4454116" cy="4049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314598" y="2480245"/>
              <a:ext cx="4454116" cy="404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b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Поступило заявок на апробацию примерных рабочих программ по учебным предметам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988871" y="3410118"/>
            <a:ext cx="851865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1189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73305" y="4610937"/>
            <a:ext cx="640463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8885"/>
            <a:ext cx="1219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МЕРОПРИЯТИЙ ПО 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К ВВЕДЕНИЮ ОБНОВЛЕННЫХ ФГОС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0529106" y="1508690"/>
            <a:ext cx="1662894" cy="534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9097" y="800805"/>
            <a:ext cx="7711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Количество заявок на апробацию примерных рабочих программ</a:t>
            </a:r>
          </a:p>
          <a:p>
            <a:pPr defTabSz="91440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учебным предметам</a:t>
            </a:r>
            <a:endParaRPr lang="ru-RU" sz="2000" dirty="0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28004"/>
              </p:ext>
            </p:extLst>
          </p:nvPr>
        </p:nvGraphicFramePr>
        <p:xfrm>
          <a:off x="635361" y="1510224"/>
          <a:ext cx="2423422" cy="3590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309"/>
                <a:gridCol w="690113"/>
              </a:tblGrid>
              <a:tr h="2986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заявок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59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Карачаево-Черкесская Республика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" y="-13063"/>
            <a:ext cx="12191999" cy="944191"/>
          </a:xfrm>
          <a:prstGeom prst="rect">
            <a:avLst/>
          </a:prstGeom>
          <a:noFill/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41"/>
            <a:r>
              <a:rPr lang="ru-RU" sz="1900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УЧАСТИЕ СУБЪЕКТОВ РОССИЙСКОЙ ФЕДЕРАЦИИ</a:t>
            </a:r>
          </a:p>
          <a:p>
            <a:pPr algn="ctr" defTabSz="914241"/>
            <a:r>
              <a:rPr lang="ru-RU" sz="1900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апробации примерных рабочих программ по учебным предметам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" y="30701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27206"/>
              </p:ext>
            </p:extLst>
          </p:nvPr>
        </p:nvGraphicFramePr>
        <p:xfrm>
          <a:off x="7634875" y="3595321"/>
          <a:ext cx="2992868" cy="3183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618"/>
                <a:gridCol w="592250"/>
              </a:tblGrid>
              <a:tr h="2986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количество заявок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Пензенская область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Еврейская автономная область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Ненецкий автономный округ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69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597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автономный округ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79314"/>
              </p:ext>
            </p:extLst>
          </p:nvPr>
        </p:nvGraphicFramePr>
        <p:xfrm>
          <a:off x="3686355" y="1851512"/>
          <a:ext cx="3340643" cy="4692600"/>
        </p:xfrm>
        <a:graphic>
          <a:graphicData uri="http://schemas.openxmlformats.org/drawingml/2006/table">
            <a:tbl>
              <a:tblPr/>
              <a:tblGrid>
                <a:gridCol w="2435947"/>
                <a:gridCol w="904696"/>
              </a:tblGrid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Ульяновская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Ставропольский край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Ямало-Ненецкий автономный округ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Рязанская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Брянская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Сахалинская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Липецкая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Калининградская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Костромская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Ярославская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Тульская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Камчатский край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Оренбургская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Мурманская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Ростовская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Мордовия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Карелия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Новгородская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Ивановская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Ханты-Мансийский автономный округ - Югра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Калмыкия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Забайкальский край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Воронежская область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15350" y="836234"/>
            <a:ext cx="3369657" cy="86177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3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30.12.2021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541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0448660" y="1173706"/>
            <a:ext cx="1743340" cy="560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6" t="12495"/>
          <a:stretch/>
        </p:blipFill>
        <p:spPr bwMode="auto">
          <a:xfrm>
            <a:off x="16683486" y="1285336"/>
            <a:ext cx="1604513" cy="90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23086"/>
              </p:ext>
            </p:extLst>
          </p:nvPr>
        </p:nvGraphicFramePr>
        <p:xfrm>
          <a:off x="101806" y="1101479"/>
          <a:ext cx="4004508" cy="53232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4165">
                  <a:extLst>
                    <a:ext uri="{9D8B030D-6E8A-4147-A177-3AD203B41FA5}">
                      <a16:colId xmlns="" xmlns:a16="http://schemas.microsoft.com/office/drawing/2014/main" val="2732777877"/>
                    </a:ext>
                  </a:extLst>
                </a:gridCol>
                <a:gridCol w="777026">
                  <a:extLst>
                    <a:ext uri="{9D8B030D-6E8A-4147-A177-3AD203B41FA5}">
                      <a16:colId xmlns="" xmlns:a16="http://schemas.microsoft.com/office/drawing/2014/main" val="2454978558"/>
                    </a:ext>
                  </a:extLst>
                </a:gridCol>
                <a:gridCol w="943317">
                  <a:extLst>
                    <a:ext uri="{9D8B030D-6E8A-4147-A177-3AD203B41FA5}">
                      <a16:colId xmlns="" xmlns:a16="http://schemas.microsoft.com/office/drawing/2014/main" val="2535513372"/>
                    </a:ext>
                  </a:extLst>
                </a:gridCol>
              </a:tblGrid>
              <a:tr h="12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Субъект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Зачислено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Выпущено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="" xmlns:a16="http://schemas.microsoft.com/office/drawing/2014/main" val="2733790940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Смоленская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34729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Калужская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035899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Московская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415337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Тыва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6509632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Воронежская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4402064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Оренбургская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812595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Свердловская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318109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Ростовская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2225525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Иркутская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8569736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Нижегородская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0947030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Краснодарский край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0162008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Белгородская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505945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Татарстан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333965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Алтай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6575906"/>
                  </a:ext>
                </a:extLst>
              </a:tr>
              <a:tr h="14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Северная Осетия - Алания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2217802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Тульская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4993339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Архангельская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0781729"/>
                  </a:ext>
                </a:extLst>
              </a:tr>
              <a:tr h="12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Саратовская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210811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Липецкая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0167548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Челябинская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4627851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Самарская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8159731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Омская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4237097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Мордовия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4821060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Чувашская Республика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1348886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Красноярский край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0707371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Забайкальский край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131229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Удмуртская Республика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926439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Волгоградская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0187451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Калининградская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84567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Орловская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0142092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Сахалинская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813532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Астраханская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233556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Чеченская Республика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9253039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Ярославская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521182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Коми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1092327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Адыгея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83333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Ставропольский край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4994298"/>
                  </a:ext>
                </a:extLst>
              </a:tr>
              <a:tr h="145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Тюменская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8938615"/>
                  </a:ext>
                </a:extLst>
              </a:tr>
              <a:tr h="12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Хакасия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9800056"/>
                  </a:ext>
                </a:extLst>
              </a:tr>
              <a:tr h="171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г. Севастополь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6353383"/>
                  </a:ext>
                </a:extLst>
              </a:tr>
              <a:tr h="15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Новосибирская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5540943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90124"/>
              </p:ext>
            </p:extLst>
          </p:nvPr>
        </p:nvGraphicFramePr>
        <p:xfrm>
          <a:off x="4390822" y="1093183"/>
          <a:ext cx="3987465" cy="53315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06625">
                  <a:extLst>
                    <a:ext uri="{9D8B030D-6E8A-4147-A177-3AD203B41FA5}">
                      <a16:colId xmlns="" xmlns:a16="http://schemas.microsoft.com/office/drawing/2014/main" val="2732777877"/>
                    </a:ext>
                  </a:extLst>
                </a:gridCol>
                <a:gridCol w="913551">
                  <a:extLst>
                    <a:ext uri="{9D8B030D-6E8A-4147-A177-3AD203B41FA5}">
                      <a16:colId xmlns="" xmlns:a16="http://schemas.microsoft.com/office/drawing/2014/main" val="2454978558"/>
                    </a:ext>
                  </a:extLst>
                </a:gridCol>
                <a:gridCol w="867289">
                  <a:extLst>
                    <a:ext uri="{9D8B030D-6E8A-4147-A177-3AD203B41FA5}">
                      <a16:colId xmlns="" xmlns:a16="http://schemas.microsoft.com/office/drawing/2014/main" val="2535513372"/>
                    </a:ext>
                  </a:extLst>
                </a:gridCol>
              </a:tblGrid>
              <a:tr h="13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Субъект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Зачислено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Выпущено</a:t>
                      </a:r>
                      <a:endParaRPr lang="ru-RU" sz="800" b="1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/>
                </a:tc>
                <a:extLst>
                  <a:ext uri="{0D108BD9-81ED-4DB2-BD59-A6C34878D82A}">
                    <a16:rowId xmlns="" xmlns:a16="http://schemas.microsoft.com/office/drawing/2014/main" val="2733790940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Карачаево-Черкесская Республика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5" marR="1725" marT="1725" marB="0" anchor="b">
                    <a:solidFill>
                      <a:srgbClr val="FD6959"/>
                    </a:solidFill>
                  </a:tcPr>
                </a:tc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Кемеровская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035899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Башкортостан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415337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Псковская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6509632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Рязанская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4402064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Владимирская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318109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Вологодская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2225525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Новгородская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8569736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Тамбовская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0947030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Амурская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5059453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Брянская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3339653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Костромская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6575906"/>
                  </a:ext>
                </a:extLst>
              </a:tr>
              <a:tr h="153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Курганская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2217802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Карелия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4993339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Ямало-Ненецкий автономный округ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0781729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Кировская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210811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Кабардино-Балкарская Республика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0167548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Ненецкий автономный округ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4627851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Приморский край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8159731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Ульяновская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4237097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Пензенская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4821060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Хабаровский край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1348886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Ивановская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0707371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Марий Эл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9264393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Магаданская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84567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Тверская область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0142092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Камчатский край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813532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Калмыкия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6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2335563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Республика Дагестан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521182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Томская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1092327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Чукотский автономный округ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83333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Курская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4994298"/>
                  </a:ext>
                </a:extLst>
              </a:tr>
              <a:tr h="153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Мурманская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8938615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Еврейская автономная область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9800056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Пермский край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6353383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Республика Саха (Якутия)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5540943"/>
                  </a:ext>
                </a:extLst>
              </a:tr>
              <a:tr h="183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Ханты-Мансийский автономный округ – Югра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6895397"/>
                  </a:ext>
                </a:extLst>
              </a:tr>
            </a:tbl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8614149" y="1239314"/>
            <a:ext cx="2354748" cy="1537856"/>
            <a:chOff x="9474235" y="1617786"/>
            <a:chExt cx="2354748" cy="153785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9822620" y="1617786"/>
              <a:ext cx="1408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"/>
              <a:r>
                <a:rPr lang="ru-RU" sz="1800" b="1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Зачислено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474235" y="1951005"/>
              <a:ext cx="23547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"/>
              <a:r>
                <a:rPr lang="ru-RU" sz="2000" b="1" dirty="0">
                  <a:solidFill>
                    <a:srgbClr val="0072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1690 слушателей</a:t>
              </a:r>
            </a:p>
          </p:txBody>
        </p:sp>
        <p:pic>
          <p:nvPicPr>
            <p:cNvPr id="25" name="Рисунок 24" descr="Пользователи">
              <a:extLst>
                <a:ext uri="{FF2B5EF4-FFF2-40B4-BE49-F238E27FC236}">
                  <a16:creationId xmlns="" xmlns:a16="http://schemas.microsoft.com/office/drawing/2014/main" id="{C6C3B09B-1760-4D1B-93E8-465D74530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84026" y="2269867"/>
              <a:ext cx="885775" cy="88577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8670181" y="5112742"/>
            <a:ext cx="2354748" cy="1624439"/>
            <a:chOff x="9474235" y="4258488"/>
            <a:chExt cx="2354748" cy="162443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007818" y="4258488"/>
              <a:ext cx="1420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"/>
              <a:r>
                <a:rPr lang="ru-RU" sz="1800" b="1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Выпущено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474235" y="4627923"/>
              <a:ext cx="23547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"/>
              <a:r>
                <a:rPr lang="ru-RU" sz="2000" b="1" dirty="0">
                  <a:solidFill>
                    <a:srgbClr val="0072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1306 слушателей</a:t>
              </a:r>
            </a:p>
          </p:txBody>
        </p:sp>
        <p:pic>
          <p:nvPicPr>
            <p:cNvPr id="29" name="Рисунок 28" descr="Пользователи">
              <a:extLst>
                <a:ext uri="{FF2B5EF4-FFF2-40B4-BE49-F238E27FC236}">
                  <a16:creationId xmlns="" xmlns:a16="http://schemas.microsoft.com/office/drawing/2014/main" id="{C6C3B09B-1760-4D1B-93E8-465D74530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08722" y="4997152"/>
              <a:ext cx="885775" cy="885775"/>
            </a:xfrm>
            <a:prstGeom prst="rect">
              <a:avLst/>
            </a:prstGeom>
          </p:spPr>
        </p:pic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-5451" y="13456"/>
            <a:ext cx="12191999" cy="944191"/>
          </a:xfrm>
          <a:prstGeom prst="rect">
            <a:avLst/>
          </a:prstGeom>
          <a:noFill/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41"/>
            <a:r>
              <a:rPr lang="ru-RU" sz="1900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ОБУЧЕНИЕ УПРАВЛЕНЧЕСКИХ КОМАНД СУБЪЕКТОВ РФ</a:t>
            </a:r>
          </a:p>
          <a:p>
            <a:pPr algn="ctr" defTabSz="914241"/>
            <a:r>
              <a:rPr lang="ru-RU" sz="1900" dirty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(специалисты ИРО/ИПК/ЦНППМ)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" y="123575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4" t="15075" r="2763" b="74105"/>
          <a:stretch/>
        </p:blipFill>
        <p:spPr bwMode="auto">
          <a:xfrm>
            <a:off x="11502658" y="102107"/>
            <a:ext cx="683890" cy="68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2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94;p114"/>
          <p:cNvSpPr/>
          <p:nvPr/>
        </p:nvSpPr>
        <p:spPr>
          <a:xfrm>
            <a:off x="2413667" y="1053141"/>
            <a:ext cx="7147924" cy="732940"/>
          </a:xfrm>
          <a:prstGeom prst="rect">
            <a:avLst/>
          </a:prstGeom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Для региональных и муниципальных управленческих команд разработаны инструменты управления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994;p114"/>
          <p:cNvSpPr/>
          <p:nvPr/>
        </p:nvSpPr>
        <p:spPr>
          <a:xfrm>
            <a:off x="7882553" y="2100875"/>
            <a:ext cx="3288381" cy="95241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Перечень мероприятий федерального, регионального, муниципального уровней и уровня образовательной организации по организации введения обновленных ФГОС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994;p114"/>
          <p:cNvSpPr/>
          <p:nvPr/>
        </p:nvSpPr>
        <p:spPr>
          <a:xfrm>
            <a:off x="4296772" y="2100875"/>
            <a:ext cx="3455582" cy="95241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Типовой план мероприятий для разработки субъектами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региональных планов по введению обновленных ФГОС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 flipH="1">
            <a:off x="-6" y="1214690"/>
            <a:ext cx="1742187" cy="489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702566" y="904474"/>
            <a:ext cx="3182441" cy="646327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7351" y="209550"/>
            <a:ext cx="8734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РЕГИОНАЛЬНЫХ УПРАВЛЕНЧЕСКИХ КОМАНД</a:t>
            </a:r>
          </a:p>
          <a:p>
            <a:pPr algn="ctr"/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введению обновленных ФГОС</a:t>
            </a:r>
          </a:p>
        </p:txBody>
      </p:sp>
      <p:sp>
        <p:nvSpPr>
          <p:cNvPr id="25" name="Google Shape;1994;p114"/>
          <p:cNvSpPr/>
          <p:nvPr/>
        </p:nvSpPr>
        <p:spPr>
          <a:xfrm>
            <a:off x="2009552" y="2120054"/>
            <a:ext cx="1995598" cy="93323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Информационно-методическое письмо о введении обновленных ФГОС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09552" y="2100875"/>
            <a:ext cx="914011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 descr="C:\Users\mosintseva-mv\Desktop\KH1hE5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04" y="2009298"/>
            <a:ext cx="221512" cy="2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osintseva-mv\Desktop\KH1hE5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73" y="2009298"/>
            <a:ext cx="221512" cy="2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mosintseva-mv\Desktop\KH1hE5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43" y="2009298"/>
            <a:ext cx="221512" cy="2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024611" y="3433377"/>
            <a:ext cx="914011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Picture 3" descr="C:\Users\mosintseva-mv\Desktop\KH1hE5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85" y="3341800"/>
            <a:ext cx="221512" cy="2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mosintseva-mv\Desktop\KH1hE5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553" y="3351492"/>
            <a:ext cx="221512" cy="2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994;p114"/>
          <p:cNvSpPr/>
          <p:nvPr/>
        </p:nvSpPr>
        <p:spPr>
          <a:xfrm>
            <a:off x="2654627" y="3962638"/>
            <a:ext cx="3455582" cy="95241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Критерии готовности региональной системы образования и образовательных организаций к введению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обновленных ФГОС</a:t>
            </a:r>
          </a:p>
        </p:txBody>
      </p:sp>
      <p:sp>
        <p:nvSpPr>
          <p:cNvPr id="35" name="Google Shape;1994;p114"/>
          <p:cNvSpPr/>
          <p:nvPr/>
        </p:nvSpPr>
        <p:spPr>
          <a:xfrm>
            <a:off x="6566600" y="3962637"/>
            <a:ext cx="3455582" cy="95241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ЧЕК-ЛИСТЫ самодиагностики готовности к введению обновленных ФГОС (региональный, муниципальный уровень и уровень образовательной организации) </a:t>
            </a:r>
          </a:p>
        </p:txBody>
      </p:sp>
    </p:spTree>
    <p:extLst>
      <p:ext uri="{BB962C8B-B14F-4D97-AF65-F5344CB8AC3E}">
        <p14:creationId xmlns:p14="http://schemas.microsoft.com/office/powerpoint/2010/main" val="13815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7986" y="202275"/>
            <a:ext cx="1133482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   ЗАДАЧИ    ПО    ВВЕДЕНИЮ    ОБНОВЛЕННЫХ    ФГОС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0448660" y="1173706"/>
            <a:ext cx="1743340" cy="560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994;p114"/>
          <p:cNvSpPr/>
          <p:nvPr/>
        </p:nvSpPr>
        <p:spPr>
          <a:xfrm>
            <a:off x="1347988" y="644146"/>
            <a:ext cx="8615162" cy="120652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Провести самодиагностику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готовности к введению обновленных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ФГОС (на региональном, муниципальном уровнях и уровне образовательной организации)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94;p114"/>
          <p:cNvSpPr/>
          <p:nvPr/>
        </p:nvSpPr>
        <p:spPr>
          <a:xfrm>
            <a:off x="1347988" y="2013171"/>
            <a:ext cx="8615162" cy="6198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Сформировать региональный план-график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введения обновленных ФГОС</a:t>
            </a:r>
          </a:p>
        </p:txBody>
      </p:sp>
      <p:sp>
        <p:nvSpPr>
          <p:cNvPr id="9" name="Google Shape;1994;p114"/>
          <p:cNvSpPr/>
          <p:nvPr/>
        </p:nvSpPr>
        <p:spPr>
          <a:xfrm>
            <a:off x="1347988" y="2837668"/>
            <a:ext cx="8615162" cy="11056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Внести изменения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региональную государственную  программу «Развитие образования» в части финансирования мероприятий, связанных с введением обновленных ФГОС (при необходимости)</a:t>
            </a:r>
          </a:p>
        </p:txBody>
      </p:sp>
      <p:sp>
        <p:nvSpPr>
          <p:cNvPr id="10" name="Google Shape;1994;p114"/>
          <p:cNvSpPr/>
          <p:nvPr/>
        </p:nvSpPr>
        <p:spPr>
          <a:xfrm>
            <a:off x="1347988" y="4094968"/>
            <a:ext cx="8615162" cy="6198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Актуализировать деятельность региональной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муниципальных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методических служб с учетом введения обновленных ФГОС</a:t>
            </a:r>
          </a:p>
        </p:txBody>
      </p:sp>
      <p:sp>
        <p:nvSpPr>
          <p:cNvPr id="11" name="Google Shape;1994;p114"/>
          <p:cNvSpPr/>
          <p:nvPr/>
        </p:nvSpPr>
        <p:spPr>
          <a:xfrm>
            <a:off x="1347988" y="4894094"/>
            <a:ext cx="8615162" cy="6198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Организовать обучение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руководителей и специалистов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ИРО/ИПК/ЦНППМ, специалистов МОУО, руководителей ОО, педагогических работников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994;p114"/>
          <p:cNvSpPr/>
          <p:nvPr/>
        </p:nvSpPr>
        <p:spPr>
          <a:xfrm>
            <a:off x="1367038" y="5676900"/>
            <a:ext cx="8615162" cy="102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Информировать общественность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через средства массовой информации о подготовке и успешных практиках реализации обновленных ФГОС в общеобразовательных организациях субъекта РФ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857174" y="827268"/>
            <a:ext cx="388639" cy="291845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857173" y="2177153"/>
            <a:ext cx="388639" cy="291845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857172" y="2986025"/>
            <a:ext cx="388639" cy="291845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857172" y="4113028"/>
            <a:ext cx="388639" cy="291845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857171" y="4894094"/>
            <a:ext cx="388639" cy="291845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857171" y="5737001"/>
            <a:ext cx="388639" cy="291845"/>
          </a:xfrm>
          <a:prstGeom prst="rightArrow">
            <a:avLst/>
          </a:prstGeom>
          <a:solidFill>
            <a:srgbClr val="7A8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4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2ae690c0-7c70-4a4f-be6c-2f3b47df73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321" y="2530548"/>
            <a:ext cx="5156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Приоритетные задачи государственной политики </a:t>
            </a:r>
          </a:p>
          <a:p>
            <a:r>
              <a:rPr lang="ru-RU" sz="3200" b="1" dirty="0" smtClean="0">
                <a:solidFill>
                  <a:prstClr val="white"/>
                </a:solidFill>
              </a:rPr>
              <a:t>и управления в сфере </a:t>
            </a:r>
          </a:p>
          <a:p>
            <a:r>
              <a:rPr lang="ru-RU" sz="3200" b="1" dirty="0" smtClean="0">
                <a:solidFill>
                  <a:prstClr val="white"/>
                </a:solidFill>
              </a:rPr>
              <a:t>общего образования</a:t>
            </a:r>
            <a:endParaRPr lang="ru-RU" sz="3200" b="1" dirty="0">
              <a:solidFill>
                <a:prstClr val="white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9" y="5727113"/>
            <a:ext cx="1141594" cy="3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8249" y="5727113"/>
            <a:ext cx="48221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Костенко М.А., и.о. директора Департамента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государственной политики и управления в сфере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8141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>
            <a:off x="10081687" y="1484313"/>
            <a:ext cx="17653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40450" r="84599" b="51958"/>
          <a:stretch>
            <a:fillRect/>
          </a:stretch>
        </p:blipFill>
        <p:spPr bwMode="auto">
          <a:xfrm>
            <a:off x="414867" y="3073404"/>
            <a:ext cx="74718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162061" y="3213100"/>
            <a:ext cx="9453033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4464051" y="314166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6436787" y="313372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2527303" y="314166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8269819" y="314166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8" y="354021"/>
            <a:ext cx="728133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азвание 1"/>
          <p:cNvSpPr txBox="1">
            <a:spLocks/>
          </p:cNvSpPr>
          <p:nvPr/>
        </p:nvSpPr>
        <p:spPr bwMode="auto">
          <a:xfrm>
            <a:off x="1043104" y="300045"/>
            <a:ext cx="9906000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64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20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000" b="1" dirty="0" smtClean="0">
                <a:solidFill>
                  <a:srgbClr val="20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2000" b="1" dirty="0" smtClean="0">
                <a:solidFill>
                  <a:srgbClr val="20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20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ОБЩЕГО ОБРАЗОВАНИЯ</a:t>
            </a:r>
            <a:endParaRPr lang="ru-RU" altLang="ru-RU" sz="2000" b="1" dirty="0">
              <a:solidFill>
                <a:srgbClr val="2025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60844" y="2197102"/>
            <a:ext cx="1680633" cy="469900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</a:t>
            </a:r>
          </a:p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10-ку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66568" y="3741739"/>
            <a:ext cx="1642533" cy="633412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методических служб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78520" y="3744915"/>
            <a:ext cx="1769533" cy="1231900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Организационно-управленческие модели деятельности образовательных организаций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31176" y="3744915"/>
            <a:ext cx="1595967" cy="1231900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языки: методическое, нормативное обеспечение и учебники, изменения ФГОС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72836" y="1879605"/>
            <a:ext cx="1682749" cy="817563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концепции дошкольного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1951" y="2212977"/>
            <a:ext cx="1384300" cy="450851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</a:p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20168" y="1897068"/>
            <a:ext cx="1718733" cy="782637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введения ФГОС НОО и ООО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3970" y="1879603"/>
            <a:ext cx="1689100" cy="800100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управленческими кадрами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19756" y="3741739"/>
            <a:ext cx="1784351" cy="874712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914264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организации, управления, содержания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1570567" y="2693993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3556002" y="2693993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5403851" y="2698761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7336367" y="268446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9133419" y="2698761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7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28316" y="3948163"/>
            <a:ext cx="2705100" cy="432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2022 – апрель 2022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9100" y="5331043"/>
            <a:ext cx="3190875" cy="1119604"/>
          </a:xfrm>
          <a:prstGeom prst="rect">
            <a:avLst/>
          </a:prstGeom>
          <a:solidFill>
            <a:srgbClr val="20377B"/>
          </a:solidFill>
          <a:ln/>
          <a:effectLst>
            <a:outerShdw blurRad="381000" dist="165100" dir="540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Реализация обновленных ФГОС НОО и ООО</a:t>
            </a:r>
            <a:endParaRPr lang="ru-RU" sz="24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098" y="3524032"/>
            <a:ext cx="3190875" cy="1237838"/>
          </a:xfrm>
          <a:prstGeom prst="rect">
            <a:avLst/>
          </a:prstGeom>
          <a:solidFill>
            <a:srgbClr val="20377B"/>
          </a:solidFill>
          <a:ln/>
          <a:effectLst>
            <a:outerShdw blurRad="381000" dist="165100" dir="540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Формирование функциональной грамотности</a:t>
            </a:r>
            <a:endParaRPr lang="en-US" sz="2400" b="1" dirty="0" smtClean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sz="quarter" idx="4"/>
          </p:nvPr>
        </p:nvSpPr>
        <p:spPr>
          <a:xfrm>
            <a:off x="3868640" y="5759298"/>
            <a:ext cx="2831120" cy="408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2022 – май 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02;g10404eab96a_0_40"/>
          <p:cNvSpPr txBox="1"/>
          <p:nvPr/>
        </p:nvSpPr>
        <p:spPr>
          <a:xfrm>
            <a:off x="6911535" y="3629665"/>
            <a:ext cx="4871140" cy="139309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endParaRPr lang="ru-RU" sz="1600" dirty="0" smtClean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1600" dirty="0" smtClean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Участие российских школьников </a:t>
            </a:r>
            <a:r>
              <a:rPr lang="ru-RU" sz="1600" dirty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в </a:t>
            </a:r>
            <a:r>
              <a:rPr lang="ru-RU" sz="1600" dirty="0" smtClean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международных исследованиях </a:t>
            </a:r>
            <a:r>
              <a:rPr lang="ru-RU" sz="1600" dirty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 оценке образовательных достижений </a:t>
            </a:r>
            <a:r>
              <a:rPr lang="ru-RU" sz="1600" dirty="0" smtClean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учащихся </a:t>
            </a:r>
            <a:r>
              <a:rPr lang="en-US" sz="1600" dirty="0" smtClean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PISA</a:t>
            </a:r>
            <a:r>
              <a:rPr lang="ru-RU" sz="1600" dirty="0" smtClean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:</a:t>
            </a:r>
            <a:endParaRPr lang="ru-RU" sz="1600" dirty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1600" dirty="0" smtClean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</a:p>
          <a:p>
            <a:pPr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1600" dirty="0" smtClean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- 43 региона РФ</a:t>
            </a:r>
          </a:p>
          <a:p>
            <a:pPr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1600" dirty="0" smtClean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- 265 </a:t>
            </a:r>
            <a:r>
              <a:rPr lang="ru-RU" sz="1600" dirty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школ</a:t>
            </a:r>
          </a:p>
          <a:p>
            <a:pPr algn="r">
              <a:lnSpc>
                <a:spcPct val="80000"/>
              </a:lnSpc>
              <a:buClr>
                <a:srgbClr val="4D5156"/>
              </a:buClr>
              <a:buSzPts val="700"/>
            </a:pPr>
            <a:endParaRPr lang="ru-RU" sz="1600" dirty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endParaRPr lang="ru-RU" sz="1600" dirty="0" smtClean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endParaRPr sz="1600" dirty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cxnSp>
        <p:nvCxnSpPr>
          <p:cNvPr id="16" name="Google Shape;236;g10404eab96a_0_40"/>
          <p:cNvCxnSpPr>
            <a:cxnSpLocks/>
          </p:cNvCxnSpPr>
          <p:nvPr/>
        </p:nvCxnSpPr>
        <p:spPr>
          <a:xfrm>
            <a:off x="6731305" y="3450147"/>
            <a:ext cx="0" cy="3182838"/>
          </a:xfrm>
          <a:prstGeom prst="straightConnector1">
            <a:avLst/>
          </a:prstGeom>
          <a:noFill/>
          <a:ln w="2857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" name="Google Shape;236;g10404eab96a_0_40"/>
          <p:cNvCxnSpPr>
            <a:cxnSpLocks/>
          </p:cNvCxnSpPr>
          <p:nvPr/>
        </p:nvCxnSpPr>
        <p:spPr>
          <a:xfrm>
            <a:off x="3831830" y="3378897"/>
            <a:ext cx="0" cy="3252113"/>
          </a:xfrm>
          <a:prstGeom prst="straightConnector1">
            <a:avLst/>
          </a:prstGeom>
          <a:noFill/>
          <a:ln w="28575" cap="flat" cmpd="sng">
            <a:solidFill>
              <a:srgbClr val="8C8C8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9" name="Google Shape;202;g10404eab96a_0_40"/>
          <p:cNvSpPr txBox="1"/>
          <p:nvPr/>
        </p:nvSpPr>
        <p:spPr>
          <a:xfrm>
            <a:off x="6911535" y="5320410"/>
            <a:ext cx="4871140" cy="1197347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endParaRPr lang="ru-RU" sz="1600" dirty="0" smtClean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endParaRPr lang="ru-RU" sz="1600" dirty="0" smtClean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algn="just">
              <a:lnSpc>
                <a:spcPct val="80000"/>
              </a:lnSpc>
              <a:buClr>
                <a:srgbClr val="4D5156"/>
              </a:buClr>
              <a:buSzPts val="700"/>
            </a:pPr>
            <a:r>
              <a:rPr lang="ru-RU" sz="1600" dirty="0" smtClean="0">
                <a:solidFill>
                  <a:srgbClr val="4D5156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Реализация обновленных ФГОС в штатном режиме во всех школах Российской Федерации</a:t>
            </a:r>
            <a:endParaRPr sz="1600" dirty="0">
              <a:solidFill>
                <a:srgbClr val="4D5156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cxnSp>
        <p:nvCxnSpPr>
          <p:cNvPr id="20" name="Google Shape;206;g10404eab96a_0_40"/>
          <p:cNvCxnSpPr>
            <a:cxnSpLocks/>
          </p:cNvCxnSpPr>
          <p:nvPr/>
        </p:nvCxnSpPr>
        <p:spPr>
          <a:xfrm flipV="1">
            <a:off x="3609973" y="4128042"/>
            <a:ext cx="423810" cy="2"/>
          </a:xfrm>
          <a:prstGeom prst="straightConnector1">
            <a:avLst/>
          </a:prstGeom>
          <a:noFill/>
          <a:ln w="28575" cap="flat" cmpd="sng">
            <a:solidFill>
              <a:srgbClr val="8C8C8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" name="Google Shape;206;g10404eab96a_0_40"/>
          <p:cNvCxnSpPr>
            <a:cxnSpLocks/>
          </p:cNvCxnSpPr>
          <p:nvPr/>
        </p:nvCxnSpPr>
        <p:spPr>
          <a:xfrm flipV="1">
            <a:off x="6465950" y="4145646"/>
            <a:ext cx="423810" cy="2"/>
          </a:xfrm>
          <a:prstGeom prst="straightConnector1">
            <a:avLst/>
          </a:prstGeom>
          <a:noFill/>
          <a:ln w="28575" cap="flat" cmpd="sng">
            <a:solidFill>
              <a:srgbClr val="8C8C8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" name="Google Shape;206;g10404eab96a_0_40"/>
          <p:cNvCxnSpPr>
            <a:cxnSpLocks/>
          </p:cNvCxnSpPr>
          <p:nvPr/>
        </p:nvCxnSpPr>
        <p:spPr>
          <a:xfrm flipV="1">
            <a:off x="3604171" y="5890969"/>
            <a:ext cx="423810" cy="2"/>
          </a:xfrm>
          <a:prstGeom prst="straightConnector1">
            <a:avLst/>
          </a:prstGeom>
          <a:noFill/>
          <a:ln w="28575" cap="flat" cmpd="sng">
            <a:solidFill>
              <a:srgbClr val="8C8C8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" name="Google Shape;206;g10404eab96a_0_40"/>
          <p:cNvCxnSpPr>
            <a:cxnSpLocks/>
          </p:cNvCxnSpPr>
          <p:nvPr/>
        </p:nvCxnSpPr>
        <p:spPr>
          <a:xfrm flipV="1">
            <a:off x="6460148" y="5908573"/>
            <a:ext cx="423810" cy="2"/>
          </a:xfrm>
          <a:prstGeom prst="straightConnector1">
            <a:avLst/>
          </a:prstGeom>
          <a:noFill/>
          <a:ln w="28575" cap="flat" cmpd="sng">
            <a:solidFill>
              <a:srgbClr val="8C8C8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382815" y="1651449"/>
            <a:ext cx="3738424" cy="1200325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 2022 года</a:t>
            </a:r>
            <a:endParaRPr lang="ru-RU" sz="36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740" y="169057"/>
            <a:ext cx="9239251" cy="68924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ru-RU" sz="2500" dirty="0" smtClean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функциональной грамотности:</a:t>
            </a:r>
            <a:br>
              <a:rPr lang="ru-RU" sz="2500" dirty="0" smtClean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прогнозирование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успеха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0083800" y="76200"/>
            <a:ext cx="2108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 4">
            <a:extLst>
              <a:ext uri="{FF2B5EF4-FFF2-40B4-BE49-F238E27FC236}">
                <a16:creationId xmlns="" xmlns:a16="http://schemas.microsoft.com/office/drawing/2014/main" id="{208270F9-E045-4B15-B68B-1A8DEF376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95987"/>
              </p:ext>
            </p:extLst>
          </p:nvPr>
        </p:nvGraphicFramePr>
        <p:xfrm>
          <a:off x="754912" y="1232688"/>
          <a:ext cx="9328891" cy="496656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5504">
                  <a:extLst>
                    <a:ext uri="{9D8B030D-6E8A-4147-A177-3AD203B41FA5}">
                      <a16:colId xmlns="" xmlns:a16="http://schemas.microsoft.com/office/drawing/2014/main" val="1173992025"/>
                    </a:ext>
                  </a:extLst>
                </a:gridCol>
                <a:gridCol w="3110524">
                  <a:extLst>
                    <a:ext uri="{9D8B030D-6E8A-4147-A177-3AD203B41FA5}">
                      <a16:colId xmlns="" xmlns:a16="http://schemas.microsoft.com/office/drawing/2014/main" val="115202853"/>
                    </a:ext>
                  </a:extLst>
                </a:gridCol>
                <a:gridCol w="1105172">
                  <a:extLst>
                    <a:ext uri="{9D8B030D-6E8A-4147-A177-3AD203B41FA5}">
                      <a16:colId xmlns="" xmlns:a16="http://schemas.microsoft.com/office/drawing/2014/main" val="1010693434"/>
                    </a:ext>
                  </a:extLst>
                </a:gridCol>
                <a:gridCol w="1194299">
                  <a:extLst>
                    <a:ext uri="{9D8B030D-6E8A-4147-A177-3AD203B41FA5}">
                      <a16:colId xmlns="" xmlns:a16="http://schemas.microsoft.com/office/drawing/2014/main" val="3778082769"/>
                    </a:ext>
                  </a:extLst>
                </a:gridCol>
                <a:gridCol w="1060609">
                  <a:extLst>
                    <a:ext uri="{9D8B030D-6E8A-4147-A177-3AD203B41FA5}">
                      <a16:colId xmlns="" xmlns:a16="http://schemas.microsoft.com/office/drawing/2014/main" val="3114492061"/>
                    </a:ext>
                  </a:extLst>
                </a:gridCol>
                <a:gridCol w="1042783">
                  <a:extLst>
                    <a:ext uri="{9D8B030D-6E8A-4147-A177-3AD203B41FA5}">
                      <a16:colId xmlns="" xmlns:a16="http://schemas.microsoft.com/office/drawing/2014/main" val="1136644251"/>
                    </a:ext>
                  </a:extLst>
                </a:gridCol>
              </a:tblGrid>
              <a:tr h="669816"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en-US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/20</a:t>
                      </a:r>
                      <a:r>
                        <a:rPr lang="ru-RU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600" b="1" noProof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" sz="1600" b="1" noProof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атематическая грамотность, креативное мышление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533510"/>
                  </a:ext>
                </a:extLst>
              </a:tr>
              <a:tr h="454189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2022/</a:t>
                      </a:r>
                      <a:r>
                        <a:rPr lang="ru-RU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241892"/>
                  </a:ext>
                </a:extLst>
              </a:tr>
              <a:tr h="474723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2023/</a:t>
                      </a:r>
                      <a:r>
                        <a:rPr lang="ru-RU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b="1" noProof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337150"/>
                  </a:ext>
                </a:extLst>
              </a:tr>
              <a:tr h="54660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2024/</a:t>
                      </a:r>
                      <a:r>
                        <a:rPr lang="ru-RU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811027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2025/</a:t>
                      </a:r>
                      <a:r>
                        <a:rPr lang="ru-RU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3495943"/>
                  </a:ext>
                </a:extLst>
              </a:tr>
              <a:tr h="577403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2026/</a:t>
                      </a:r>
                      <a:r>
                        <a:rPr lang="ru-RU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b="1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2132828"/>
                  </a:ext>
                </a:extLst>
              </a:tr>
              <a:tr h="556868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2027/</a:t>
                      </a:r>
                      <a:r>
                        <a:rPr lang="ru-RU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300830"/>
                  </a:ext>
                </a:extLst>
              </a:tr>
              <a:tr h="565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2028/</a:t>
                      </a:r>
                      <a:r>
                        <a:rPr lang="ru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7728417"/>
                  </a:ext>
                </a:extLst>
              </a:tr>
              <a:tr h="529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2029/</a:t>
                      </a:r>
                      <a:r>
                        <a:rPr lang="ru" sz="2400" b="1" noProof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707820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66992" y="255902"/>
            <a:ext cx="739703" cy="5918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4" y="6339589"/>
            <a:ext cx="1141594" cy="3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 flipH="1">
            <a:off x="7209003" y="5703657"/>
            <a:ext cx="1921488" cy="128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 flipH="1">
            <a:off x="3392411" y="3422653"/>
            <a:ext cx="1921488" cy="128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818996"/>
              </p:ext>
            </p:extLst>
          </p:nvPr>
        </p:nvGraphicFramePr>
        <p:xfrm>
          <a:off x="534221" y="1351335"/>
          <a:ext cx="11296651" cy="136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1167541" y="3100421"/>
            <a:ext cx="1024467" cy="284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" y="2113"/>
            <a:ext cx="12191999" cy="776817"/>
          </a:xfrm>
          <a:prstGeom prst="rect">
            <a:avLst/>
          </a:prstGeom>
          <a:noFill/>
        </p:spPr>
        <p:txBody>
          <a:bodyPr vert="horz" lIns="91426" tIns="45718" rIns="9142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500" dirty="0" smtClean="0">
              <a:solidFill>
                <a:srgbClr val="00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500" dirty="0" smtClean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500" dirty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СИСТЕМЫ УПРАВЛЕНИЯ </a:t>
            </a:r>
          </a:p>
          <a:p>
            <a:pPr algn="ctr"/>
            <a:r>
              <a:rPr lang="ru-RU" sz="2500" dirty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процессами достижения новых результатов функциональной грамотности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85" y="854801"/>
            <a:ext cx="1180599" cy="646331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80983" y="829737"/>
            <a:ext cx="1107996" cy="646331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0129845" y="1144032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130499" y="1150094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997659" y="1155678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948381" y="1162478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903463" y="1170546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907415" y="1185345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859494" y="1195006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795874" y="1182529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649298" y="1193597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flipH="1">
            <a:off x="3220076" y="5686132"/>
            <a:ext cx="1921488" cy="1349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35963" y="3655767"/>
            <a:ext cx="120089" cy="17523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47810" y="3570543"/>
            <a:ext cx="120163" cy="21331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69801" y="3561636"/>
            <a:ext cx="157007" cy="2124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22671" y="3355857"/>
            <a:ext cx="1921488" cy="128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04782" y="3082772"/>
            <a:ext cx="3660030" cy="3030958"/>
            <a:chOff x="504774" y="3887294"/>
            <a:chExt cx="3096124" cy="2025526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04774" y="4436431"/>
              <a:ext cx="3096124" cy="4026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504774" y="5482927"/>
              <a:ext cx="3096124" cy="42989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04774" y="3887294"/>
              <a:ext cx="3096124" cy="4150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353156" y="3082764"/>
            <a:ext cx="3727589" cy="3030149"/>
            <a:chOff x="504774" y="3772509"/>
            <a:chExt cx="3096124" cy="2265316"/>
          </a:xfrm>
          <a:solidFill>
            <a:schemeClr val="bg1"/>
          </a:solidFill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16834" y="4495616"/>
              <a:ext cx="3081149" cy="44939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504774" y="5424977"/>
              <a:ext cx="3096124" cy="61284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527300" y="3772509"/>
              <a:ext cx="3073598" cy="68887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425340" y="3107428"/>
            <a:ext cx="3254437" cy="3006291"/>
            <a:chOff x="503317" y="3887293"/>
            <a:chExt cx="3109641" cy="276384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16834" y="4400639"/>
              <a:ext cx="3096124" cy="54833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504774" y="5032952"/>
              <a:ext cx="3096124" cy="54833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504774" y="3887293"/>
              <a:ext cx="3096124" cy="4257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503317" y="6200989"/>
              <a:ext cx="3096124" cy="4501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609008" y="3207276"/>
            <a:ext cx="3572907" cy="461665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серии консультационных совещаний с региональными управленческими командами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93227" y="3895368"/>
            <a:ext cx="3486992" cy="646331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региональных управленческих практик по управлению процессами формирования функциональной грамотности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9917" y="5470446"/>
            <a:ext cx="3422984" cy="461661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медиаплана по вопросам формирования функциональной грамотности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05023" y="3135396"/>
            <a:ext cx="3450972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повышения квалификации педагогических команд по направлениям функциональной грамотности, развитию ИКТ-компетенций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98636" y="4110301"/>
            <a:ext cx="342458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образовательных событий по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функциональной грамотности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70435" y="5293157"/>
            <a:ext cx="3617377" cy="769441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тренировочных мероприятий с использованием электронного банка заданий для оценки функциональной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://fg.resh.edu.ru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изданий «Учимся для жизни»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31977" y="3136187"/>
            <a:ext cx="3055307" cy="461665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контрольных собеседований с регионами РФ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61556" y="3694424"/>
            <a:ext cx="3071512" cy="600164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совещаний по федеральным округам и контрольных экспертных выездов в субъекты РФ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549581" y="4379266"/>
            <a:ext cx="3020099" cy="600164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оценка качества реализации организационно-управленческих механизмов формирования ФГ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502786" y="5677877"/>
            <a:ext cx="3082607" cy="430883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своевременности и качества новостной информации в региональных СМИ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12766" y="1185777"/>
            <a:ext cx="1642823" cy="338555"/>
          </a:xfrm>
          <a:prstGeom prst="rect">
            <a:avLst/>
          </a:prstGeom>
          <a:noFill/>
        </p:spPr>
        <p:txBody>
          <a:bodyPr wrap="none" lIns="91426" tIns="45718" rIns="91426" bIns="45718" rtlCol="0">
            <a:spAutoFit/>
          </a:bodyPr>
          <a:lstStyle/>
          <a:p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- декабрь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297101" y="1182057"/>
            <a:ext cx="1551131" cy="338555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январь-февраль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747898" y="1162577"/>
            <a:ext cx="1346046" cy="338550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март-декабрь</a:t>
            </a:r>
            <a:endParaRPr lang="ru-RU" sz="1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" y="44646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4380276" y="4707489"/>
            <a:ext cx="3709560" cy="5221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05023" y="4762567"/>
            <a:ext cx="3424584" cy="461661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всероссийский открытых уроков по формированию функциональной грамотности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90374" y="4699648"/>
            <a:ext cx="3660030" cy="6324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36370" y="4720153"/>
            <a:ext cx="3422984" cy="646331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инструментов для проведения самодиагностики готовности на региональном уровне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410932" y="5028391"/>
            <a:ext cx="3240291" cy="5173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535701" y="4993398"/>
            <a:ext cx="3082607" cy="600164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Заслушивание регионов на совещаниях – «Час региона» (регионы с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баллами по готовности к формированию ФГ)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8" y="6339589"/>
            <a:ext cx="1141594" cy="3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5" t="18534" r="21053" b="20001"/>
          <a:stretch/>
        </p:blipFill>
        <p:spPr bwMode="auto">
          <a:xfrm>
            <a:off x="523993" y="1611832"/>
            <a:ext cx="6832228" cy="421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" y="2113"/>
            <a:ext cx="12191999" cy="776817"/>
          </a:xfrm>
          <a:prstGeom prst="rect">
            <a:avLst/>
          </a:prstGeom>
          <a:noFill/>
        </p:spPr>
        <p:txBody>
          <a:bodyPr vert="horz" lIns="91426" tIns="45718" rIns="9142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СОПРОВОЖДЕНИЕ МЕРОПРИЯТИЙ ПО ПОДГОТОВКЕ </a:t>
            </a:r>
          </a:p>
          <a:p>
            <a:pPr algn="ctr"/>
            <a:r>
              <a:rPr lang="ru-RU" sz="2500" dirty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 участию в международных исследованиях качества образования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" y="44646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78590209"/>
              </p:ext>
            </p:extLst>
          </p:nvPr>
        </p:nvGraphicFramePr>
        <p:xfrm>
          <a:off x="7047185" y="1683055"/>
          <a:ext cx="4953856" cy="480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165983" y="1906685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56221" y="2564884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61851" y="3223055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58667" y="3909057"/>
            <a:ext cx="946284" cy="369328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18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8490</a:t>
            </a:r>
            <a:endParaRPr lang="ru-RU" sz="18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4" t="15075" r="2763" b="74105"/>
          <a:stretch/>
        </p:blipFill>
        <p:spPr bwMode="auto">
          <a:xfrm>
            <a:off x="4697688" y="6163672"/>
            <a:ext cx="683890" cy="68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9" t="17100" r="2291" b="70124"/>
          <a:stretch/>
        </p:blipFill>
        <p:spPr bwMode="auto">
          <a:xfrm>
            <a:off x="2595956" y="6146560"/>
            <a:ext cx="1905000" cy="6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47444" y="1199619"/>
            <a:ext cx="6540342" cy="400105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завершивших тестирование, в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</p:txBody>
      </p:sp>
      <p:sp>
        <p:nvSpPr>
          <p:cNvPr id="16" name="AutoShape 6" descr="https://static.tildacdn.com/tild6239-3961-4432-b430-633233363936/Layer_2_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07151" y="4600538"/>
            <a:ext cx="946284" cy="30777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&lt;50%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10223" y="5153568"/>
            <a:ext cx="946284" cy="43088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11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</a:p>
          <a:p>
            <a:pPr algn="ctr" defTabSz="914309"/>
            <a:r>
              <a:rPr lang="ru-RU" sz="11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млн</a:t>
            </a:r>
            <a:endParaRPr lang="ru-RU" sz="11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9" y="6401091"/>
            <a:ext cx="1141594" cy="3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917646" y="5820589"/>
            <a:ext cx="946284" cy="523216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84894" y="854654"/>
            <a:ext cx="3369657" cy="86177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3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30.12.2021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48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" y="25878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4" y="6339589"/>
            <a:ext cx="1141594" cy="3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9772" y="148755"/>
            <a:ext cx="11982095" cy="776817"/>
          </a:xfrm>
          <a:prstGeom prst="rect">
            <a:avLst/>
          </a:prstGeom>
          <a:noFill/>
        </p:spPr>
        <p:txBody>
          <a:bodyPr vert="horz" lIns="91426" tIns="45718" rIns="9142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РЕЗУЛЬТАТИВНОСТЬ РАБОТЫ СУБЪЕКТОВ РФ</a:t>
            </a:r>
            <a:endParaRPr lang="ru-RU" sz="2500" dirty="0">
              <a:solidFill>
                <a:srgbClr val="00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500" dirty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</a:t>
            </a:r>
            <a:r>
              <a:rPr lang="ru-RU" sz="2500" dirty="0" smtClean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 портале «Электронный банк заданий для оценки функциональной грамотности» </a:t>
            </a:r>
            <a:endParaRPr lang="ru-RU" sz="2500" dirty="0">
              <a:solidFill>
                <a:srgbClr val="00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14401"/>
              </p:ext>
            </p:extLst>
          </p:nvPr>
        </p:nvGraphicFramePr>
        <p:xfrm>
          <a:off x="541806" y="1671046"/>
          <a:ext cx="2624088" cy="15601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35592"/>
                <a:gridCol w="888496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78177"/>
              </p:ext>
            </p:extLst>
          </p:nvPr>
        </p:nvGraphicFramePr>
        <p:xfrm>
          <a:off x="3252158" y="4445759"/>
          <a:ext cx="2708694" cy="15601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89185"/>
                <a:gridCol w="819509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Ингушетия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Республика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42194"/>
              </p:ext>
            </p:extLst>
          </p:nvPr>
        </p:nvGraphicFramePr>
        <p:xfrm>
          <a:off x="3253574" y="2214005"/>
          <a:ext cx="2707278" cy="22288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88800"/>
                <a:gridCol w="81847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02541"/>
              </p:ext>
            </p:extLst>
          </p:nvPr>
        </p:nvGraphicFramePr>
        <p:xfrm>
          <a:off x="6292967" y="3344620"/>
          <a:ext cx="3160163" cy="33432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41336"/>
                <a:gridCol w="818827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Крым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Хакасия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Калмыкия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Дагестан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Google Shape;1994;p114"/>
          <p:cNvSpPr/>
          <p:nvPr/>
        </p:nvSpPr>
        <p:spPr>
          <a:xfrm>
            <a:off x="541806" y="1149397"/>
            <a:ext cx="6019149" cy="3247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Доля обучающихся, завершивших тестирование (%)</a:t>
            </a:r>
            <a:endParaRPr lang="ru-RU" sz="20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0587957" y="1698004"/>
            <a:ext cx="1604043" cy="515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515350" y="836234"/>
            <a:ext cx="3369657" cy="86177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3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30.12.2021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657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8B2F48-EA63-4C31-A2BD-E57B892A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8883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уровни</a:t>
            </a:r>
          </a:p>
        </p:txBody>
      </p:sp>
      <p:graphicFrame>
        <p:nvGraphicFramePr>
          <p:cNvPr id="5" name="Таблица 4">
            <a:extLst>
              <a:ext uri="{FF2B5EF4-FFF2-40B4-BE49-F238E27FC236}">
                <a16:creationId xmlns="" xmlns:a16="http://schemas.microsoft.com/office/drawing/2014/main" id="{8F384FA6-319C-4977-ABA7-91C14C557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96630"/>
              </p:ext>
            </p:extLst>
          </p:nvPr>
        </p:nvGraphicFramePr>
        <p:xfrm>
          <a:off x="355107" y="710883"/>
          <a:ext cx="11728255" cy="608478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99731">
                  <a:extLst>
                    <a:ext uri="{9D8B030D-6E8A-4147-A177-3AD203B41FA5}">
                      <a16:colId xmlns="" xmlns:a16="http://schemas.microsoft.com/office/drawing/2014/main" val="1173992025"/>
                    </a:ext>
                  </a:extLst>
                </a:gridCol>
                <a:gridCol w="1700322">
                  <a:extLst>
                    <a:ext uri="{9D8B030D-6E8A-4147-A177-3AD203B41FA5}">
                      <a16:colId xmlns="" xmlns:a16="http://schemas.microsoft.com/office/drawing/2014/main" val="115202853"/>
                    </a:ext>
                  </a:extLst>
                </a:gridCol>
                <a:gridCol w="2683013">
                  <a:extLst>
                    <a:ext uri="{9D8B030D-6E8A-4147-A177-3AD203B41FA5}">
                      <a16:colId xmlns="" xmlns:a16="http://schemas.microsoft.com/office/drawing/2014/main" val="1010693434"/>
                    </a:ext>
                  </a:extLst>
                </a:gridCol>
                <a:gridCol w="5545189">
                  <a:extLst>
                    <a:ext uri="{9D8B030D-6E8A-4147-A177-3AD203B41FA5}">
                      <a16:colId xmlns="" xmlns:a16="http://schemas.microsoft.com/office/drawing/2014/main" val="3778082769"/>
                    </a:ext>
                  </a:extLst>
                </a:gridCol>
              </a:tblGrid>
              <a:tr h="561076">
                <a:tc>
                  <a:txBody>
                    <a:bodyPr/>
                    <a:lstStyle/>
                    <a:p>
                      <a:pPr algn="ctr" rtl="0"/>
                      <a:endParaRPr lang="ru" sz="16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6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6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ДППО</a:t>
                      </a:r>
                      <a:r>
                        <a:rPr lang="ru" sz="16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рекомендации учителям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5520191"/>
                  </a:ext>
                </a:extLst>
              </a:tr>
              <a:tr h="1683228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уровень</a:t>
                      </a:r>
                    </a:p>
                    <a:p>
                      <a:pPr algn="ctr" rtl="0"/>
                      <a:r>
                        <a:rPr lang="ru-RU" sz="16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«Пороговый»</a:t>
                      </a:r>
                      <a:endParaRPr lang="ru" sz="16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емонстрациях, применение знаний и умений в простейших учебных ситуациях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Углубление предметного содержания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-тренировки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-метод и </a:t>
                      </a:r>
                      <a:r>
                        <a:rPr lang="ru-RU" sz="1200" b="1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материалы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-интеграция в текущий УП</a:t>
                      </a:r>
                    </a:p>
                    <a:p>
                      <a:pPr algn="l" rtl="0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НОР</a:t>
                      </a:r>
                      <a:br>
                        <a:rPr lang="ru-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учителей</a:t>
                      </a:r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Предметное содержание и методика обучения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Практико-ориентированный подход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Понятие, методика формирования ФГ и методология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направлениям+началка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Смысловое чтение (все)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лучшего опыта (стажировки)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учебно-воспитательного процесса в методологии ФГ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Формирующее оценивание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6783715"/>
                  </a:ext>
                </a:extLst>
              </a:tr>
              <a:tr h="2391956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уровень</a:t>
                      </a:r>
                    </a:p>
                    <a:p>
                      <a:pPr algn="ctr" rtl="0"/>
                      <a:r>
                        <a:rPr lang="ru-RU" sz="16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«500+»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знания для получения новой информации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Предметно-развивающая среда в школе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ПК учителей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внеурочки (ЕН, профориентация)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 с доп образованием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воспитания (самоуправление, экологическое и т.д.)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данных и модернизация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СОКО (по уровням)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Инновационные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педтехнологии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методики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Проектное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обучение+исследовательская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Мотивирующее обучение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Адаптивное обучение (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обучение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4К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Школьные: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команды, уклад/климат, безопасность (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буллинг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коммуникация, сотрудничество, медиация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и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предпрофиль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Внеурочка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ЕН, профориентация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ТРИЗ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533510"/>
                  </a:ext>
                </a:extLst>
              </a:tr>
              <a:tr h="1328864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уровень</a:t>
                      </a:r>
                    </a:p>
                    <a:p>
                      <a:pPr algn="ctr" rtl="0"/>
                      <a:r>
                        <a:rPr lang="ru-RU" sz="16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«600+»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Самостоятельное мышление, способоность функционировать в сложных условиях (при постоянных изменениях)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Конвергентная среда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Профильное/предпрофильное обучение с 5 кл.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Проблемно-поисковое обучение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Конвергентное обучение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урока (</a:t>
                      </a: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Lesson Study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Познавательная активность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самостоятельность</a:t>
                      </a:r>
                    </a:p>
                    <a:p>
                      <a:pPr algn="l" rtl="0"/>
                      <a:endParaRPr lang="ru" sz="1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241892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B433925-CD96-46EA-9FA6-C220AEF6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299" y="6127749"/>
            <a:ext cx="2053701" cy="6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994;p114"/>
          <p:cNvSpPr/>
          <p:nvPr/>
        </p:nvSpPr>
        <p:spPr>
          <a:xfrm>
            <a:off x="4700788" y="91072"/>
            <a:ext cx="7382573" cy="6198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Доля школьников, не преодолевших  пороговый уровень по результатам работы с БЗФГ (по состоянию на 30.12.2021) – 20,1%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9" r="4837" b="17396"/>
          <a:stretch/>
        </p:blipFill>
        <p:spPr bwMode="auto">
          <a:xfrm>
            <a:off x="10107328" y="1376385"/>
            <a:ext cx="2084681" cy="53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cdn2.iconfinder.com/data/icons/toolbar-signs-3/512/approve_approved_security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4" y="2787506"/>
            <a:ext cx="578351" cy="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dn2.iconfinder.com/data/icons/toolbar-signs-3/512/approve_approved_security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3" y="3822989"/>
            <a:ext cx="578351" cy="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2.iconfinder.com/data/icons/toolbar-signs-3/512/approve_approved_security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27" y="5802435"/>
            <a:ext cx="578351" cy="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994;p114"/>
          <p:cNvSpPr/>
          <p:nvPr/>
        </p:nvSpPr>
        <p:spPr>
          <a:xfrm>
            <a:off x="2413667" y="1691316"/>
            <a:ext cx="7147924" cy="73294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Для региональных и муниципальных управленческих команд разработаны инструменты управления</a:t>
            </a:r>
            <a:endParaRPr lang="ru-RU" sz="20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3290" y="904474"/>
            <a:ext cx="3182441" cy="646327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36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994;p114"/>
          <p:cNvSpPr/>
          <p:nvPr/>
        </p:nvSpPr>
        <p:spPr>
          <a:xfrm>
            <a:off x="3211117" y="5718019"/>
            <a:ext cx="6244144" cy="7471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ЧЕК-ЛИСТЫ самодиагностики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готовности к формированию  функциональной грамотности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обучающихся (региональный, муниципальный уровень и уровень образовательной организации) </a:t>
            </a:r>
            <a:endParaRPr lang="ru-RU" sz="15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994;p114"/>
          <p:cNvSpPr/>
          <p:nvPr/>
        </p:nvSpPr>
        <p:spPr>
          <a:xfrm>
            <a:off x="3211117" y="3701360"/>
            <a:ext cx="6244144" cy="82160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Методические рекомендации по разработке планов мероприятий субъектов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Российской Федерации по формированию и оценке функциональной грамотности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15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994;p114"/>
          <p:cNvSpPr/>
          <p:nvPr/>
        </p:nvSpPr>
        <p:spPr>
          <a:xfrm>
            <a:off x="3211117" y="2703090"/>
            <a:ext cx="6244144" cy="7471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Типовой план мероприятий для разработки субъектами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региональных планов по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формированию и оценке функциональной грамотности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15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 flipH="1">
            <a:off x="-5" y="1214690"/>
            <a:ext cx="2009557" cy="564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s://cdn2.iconfinder.com/data/icons/toolbar-signs-3/512/approve_approved_security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3" y="4825592"/>
            <a:ext cx="578351" cy="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994;p114"/>
          <p:cNvSpPr/>
          <p:nvPr/>
        </p:nvSpPr>
        <p:spPr>
          <a:xfrm>
            <a:off x="3211116" y="4741176"/>
            <a:ext cx="6244144" cy="7471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Критерии и показатели оценки качества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разработанных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планов мероприятий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субъектов Российской Федерации по формированию и оценке функциональной грамотности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15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" y="156350"/>
            <a:ext cx="12191999" cy="776817"/>
          </a:xfrm>
          <a:prstGeom prst="rect">
            <a:avLst/>
          </a:prstGeom>
          <a:noFill/>
        </p:spPr>
        <p:txBody>
          <a:bodyPr vert="horz" lIns="91426" tIns="45718" rIns="9142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СОПРОВОЖДЕНИЕ РЕГИОНАЛЬНЫХ УПРАВЛЕНЧЕСКИХ КОМАНД</a:t>
            </a:r>
          </a:p>
          <a:p>
            <a:pPr algn="ctr"/>
            <a:r>
              <a:rPr lang="ru-RU" sz="2500" dirty="0">
                <a:solidFill>
                  <a:srgbClr val="00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достижению новых результатов функциональной грамотности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7" y="156350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2" y="6339589"/>
            <a:ext cx="1141594" cy="3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3275</TotalTime>
  <Words>2651</Words>
  <Application>Microsoft Office PowerPoint</Application>
  <PresentationFormat>Широкоэкранный</PresentationFormat>
  <Paragraphs>766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38" baseType="lpstr">
      <vt:lpstr>Arial</vt:lpstr>
      <vt:lpstr>Arial </vt:lpstr>
      <vt:lpstr>Calibri</vt:lpstr>
      <vt:lpstr>Calibri Light</vt:lpstr>
      <vt:lpstr>Montserrat</vt:lpstr>
      <vt:lpstr>Phenomena Light</vt:lpstr>
      <vt:lpstr>Tahoma</vt:lpstr>
      <vt:lpstr>Times New Roman</vt:lpstr>
      <vt:lpstr>Trebuchet MS</vt:lpstr>
      <vt:lpstr>Verdana</vt:lpstr>
      <vt:lpstr>7_Тема Office</vt:lpstr>
      <vt:lpstr>Тема Office</vt:lpstr>
      <vt:lpstr>2_Тема Office</vt:lpstr>
      <vt:lpstr>3_Тема Office</vt:lpstr>
      <vt:lpstr>1_Тема Office</vt:lpstr>
      <vt:lpstr>5_Тема Office</vt:lpstr>
      <vt:lpstr>6_Тема Office</vt:lpstr>
      <vt:lpstr>8_Тема Office</vt:lpstr>
      <vt:lpstr>9_Тема Office</vt:lpstr>
      <vt:lpstr>10_Тема Office</vt:lpstr>
      <vt:lpstr>Презентация PowerPoint</vt:lpstr>
      <vt:lpstr>Презентация PowerPoint</vt:lpstr>
      <vt:lpstr>Презентация PowerPoint</vt:lpstr>
      <vt:lpstr>Формирование функциональной грамотности: прогнозирование успеха</vt:lpstr>
      <vt:lpstr>Презентация PowerPoint</vt:lpstr>
      <vt:lpstr>Презентация PowerPoint</vt:lpstr>
      <vt:lpstr>Презентация PowerPoint</vt:lpstr>
      <vt:lpstr>Когнитивные уровни</vt:lpstr>
      <vt:lpstr>Презентация PowerPoint</vt:lpstr>
      <vt:lpstr>Формирование функциональной грамотности: приоритетность в краткосрочной перспективе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305</cp:revision>
  <cp:lastPrinted>2022-01-11T13:09:19Z</cp:lastPrinted>
  <dcterms:created xsi:type="dcterms:W3CDTF">2021-02-25T07:56:41Z</dcterms:created>
  <dcterms:modified xsi:type="dcterms:W3CDTF">2022-01-11T23:17:34Z</dcterms:modified>
</cp:coreProperties>
</file>